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19"/>
  </p:notesMasterIdLst>
  <p:handoutMasterIdLst>
    <p:handoutMasterId r:id="rId20"/>
  </p:handoutMasterIdLst>
  <p:sldIdLst>
    <p:sldId id="509" r:id="rId5"/>
    <p:sldId id="518" r:id="rId6"/>
    <p:sldId id="527" r:id="rId7"/>
    <p:sldId id="510" r:id="rId8"/>
    <p:sldId id="447" r:id="rId9"/>
    <p:sldId id="451" r:id="rId10"/>
    <p:sldId id="540" r:id="rId11"/>
    <p:sldId id="449" r:id="rId12"/>
    <p:sldId id="484" r:id="rId13"/>
    <p:sldId id="454" r:id="rId14"/>
    <p:sldId id="458" r:id="rId15"/>
    <p:sldId id="467" r:id="rId16"/>
    <p:sldId id="461" r:id="rId17"/>
    <p:sldId id="53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6E6"/>
    <a:srgbClr val="FF1F2B"/>
    <a:srgbClr val="000000"/>
    <a:srgbClr val="C3C3C1"/>
    <a:srgbClr val="666666"/>
    <a:srgbClr val="DADBD9"/>
    <a:srgbClr val="FFFFFF"/>
    <a:srgbClr val="D9D9D9"/>
    <a:srgbClr val="222222"/>
    <a:srgbClr val="FF1F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D574C1-FACD-4F37-BA1C-D960E6CB2330}" v="1" dt="2020-10-01T20:11:57.0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84"/>
    <p:restoredTop sz="95822" autoAdjust="0"/>
  </p:normalViewPr>
  <p:slideViewPr>
    <p:cSldViewPr snapToObjects="1">
      <p:cViewPr varScale="1">
        <p:scale>
          <a:sx n="110" d="100"/>
          <a:sy n="110" d="100"/>
        </p:scale>
        <p:origin x="8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171" d="100"/>
          <a:sy n="171" d="100"/>
        </p:scale>
        <p:origin x="5344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46861E-630C-4246-B818-9058AEB4C4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3AA372-4FF4-6742-9A43-D86C853A5B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1C9B7-BD16-3D4C-9843-7D0FE87DB58B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6EE0AE-35FF-D14E-B018-A82585EC6A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5B786E-AEB2-D448-A5E8-3B7CCD80DF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E670E-763D-B74C-8FE5-035E0882E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02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56B121F1-3DB2-4642-9D85-2C2AE51C9153}" type="datetimeFigureOut">
              <a:rPr lang="en-US" smtClean="0"/>
              <a:pPr/>
              <a:t>10/2/2020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EBAAAE37-2CB9-B14F-847C-62A3935D888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722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AAE37-2CB9-B14F-847C-62A3935D888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292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AAE37-2CB9-B14F-847C-62A3935D888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892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AAE37-2CB9-B14F-847C-62A3935D888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950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AAE37-2CB9-B14F-847C-62A3935D888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856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AAE37-2CB9-B14F-847C-62A3935D888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185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AAE37-2CB9-B14F-847C-62A3935D888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549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AAE37-2CB9-B14F-847C-62A3935D888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623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AAE37-2CB9-B14F-847C-62A3935D888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597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AAE37-2CB9-B14F-847C-62A3935D888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258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AAE37-2CB9-B14F-847C-62A3935D888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086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AAE37-2CB9-B14F-847C-62A3935D888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69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AAE37-2CB9-B14F-847C-62A3935D888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522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AAE37-2CB9-B14F-847C-62A3935D888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315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1">
    <p:bg>
      <p:bgPr>
        <a:gradFill>
          <a:gsLst>
            <a:gs pos="0">
              <a:srgbClr val="F3F3F3"/>
            </a:gs>
            <a:gs pos="100000">
              <a:srgbClr val="E7E7E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BE534E97-B8EB-9947-BCB9-FBD3083FFFA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8724" y="457200"/>
            <a:ext cx="11274552" cy="6400802"/>
            <a:chOff x="528638" y="536575"/>
            <a:chExt cx="8344733" cy="4737482"/>
          </a:xfrm>
          <a:effectLst>
            <a:outerShdw blurRad="127000" dist="50800" dir="5400000" algn="ctr" rotWithShape="0">
              <a:srgbClr val="C3C3C1"/>
            </a:outerShdw>
          </a:effectLst>
        </p:grpSpPr>
        <p:sp>
          <p:nvSpPr>
            <p:cNvPr id="53" name="Freeform 1">
              <a:extLst>
                <a:ext uri="{FF2B5EF4-FFF2-40B4-BE49-F238E27FC236}">
                  <a16:creationId xmlns:a16="http://schemas.microsoft.com/office/drawing/2014/main" id="{6AAC4DB0-9601-9C4C-990C-23851EB568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38" y="725489"/>
              <a:ext cx="8344733" cy="4548568"/>
            </a:xfrm>
            <a:custGeom>
              <a:avLst/>
              <a:gdLst>
                <a:gd name="T0" fmla="*/ 11588 w 23175"/>
                <a:gd name="T1" fmla="*/ 12971 h 12972"/>
                <a:gd name="T2" fmla="*/ 0 w 23175"/>
                <a:gd name="T3" fmla="*/ 12971 h 12972"/>
                <a:gd name="T4" fmla="*/ 0 w 23175"/>
                <a:gd name="T5" fmla="*/ 0 h 12972"/>
                <a:gd name="T6" fmla="*/ 23174 w 23175"/>
                <a:gd name="T7" fmla="*/ 0 h 12972"/>
                <a:gd name="T8" fmla="*/ 23174 w 23175"/>
                <a:gd name="T9" fmla="*/ 12971 h 12972"/>
                <a:gd name="T10" fmla="*/ 11588 w 23175"/>
                <a:gd name="T11" fmla="*/ 12971 h 12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75" h="12972">
                  <a:moveTo>
                    <a:pt x="11588" y="12971"/>
                  </a:moveTo>
                  <a:lnTo>
                    <a:pt x="0" y="12971"/>
                  </a:lnTo>
                  <a:lnTo>
                    <a:pt x="0" y="0"/>
                  </a:lnTo>
                  <a:lnTo>
                    <a:pt x="23174" y="0"/>
                  </a:lnTo>
                  <a:lnTo>
                    <a:pt x="23174" y="12971"/>
                  </a:lnTo>
                  <a:lnTo>
                    <a:pt x="11588" y="1297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4" name="Freeform 2">
              <a:extLst>
                <a:ext uri="{FF2B5EF4-FFF2-40B4-BE49-F238E27FC236}">
                  <a16:creationId xmlns:a16="http://schemas.microsoft.com/office/drawing/2014/main" id="{A832A069-CE9F-D443-8E73-292D6E1F68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38" y="714375"/>
              <a:ext cx="8344733" cy="11113"/>
            </a:xfrm>
            <a:custGeom>
              <a:avLst/>
              <a:gdLst>
                <a:gd name="T0" fmla="*/ 11588 w 23175"/>
                <a:gd name="T1" fmla="*/ 0 h 30"/>
                <a:gd name="T2" fmla="*/ 0 w 23175"/>
                <a:gd name="T3" fmla="*/ 0 h 30"/>
                <a:gd name="T4" fmla="*/ 0 w 23175"/>
                <a:gd name="T5" fmla="*/ 29 h 30"/>
                <a:gd name="T6" fmla="*/ 23174 w 23175"/>
                <a:gd name="T7" fmla="*/ 29 h 30"/>
                <a:gd name="T8" fmla="*/ 23174 w 23175"/>
                <a:gd name="T9" fmla="*/ 0 h 30"/>
                <a:gd name="T10" fmla="*/ 11588 w 23175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75" h="30">
                  <a:moveTo>
                    <a:pt x="11588" y="0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23174" y="29"/>
                  </a:lnTo>
                  <a:lnTo>
                    <a:pt x="23174" y="0"/>
                  </a:lnTo>
                  <a:lnTo>
                    <a:pt x="11588" y="0"/>
                  </a:lnTo>
                </a:path>
              </a:pathLst>
            </a:custGeom>
            <a:solidFill>
              <a:srgbClr val="E7E7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Freeform 3">
              <a:extLst>
                <a:ext uri="{FF2B5EF4-FFF2-40B4-BE49-F238E27FC236}">
                  <a16:creationId xmlns:a16="http://schemas.microsoft.com/office/drawing/2014/main" id="{65169959-07FF-9C4C-AEFF-8346B8632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38" y="536575"/>
              <a:ext cx="8344733" cy="177800"/>
            </a:xfrm>
            <a:custGeom>
              <a:avLst/>
              <a:gdLst>
                <a:gd name="T0" fmla="*/ 233 w 23175"/>
                <a:gd name="T1" fmla="*/ 0 h 496"/>
                <a:gd name="T2" fmla="*/ 22941 w 23175"/>
                <a:gd name="T3" fmla="*/ 0 h 496"/>
                <a:gd name="T4" fmla="*/ 23174 w 23175"/>
                <a:gd name="T5" fmla="*/ 233 h 496"/>
                <a:gd name="T6" fmla="*/ 23174 w 23175"/>
                <a:gd name="T7" fmla="*/ 495 h 496"/>
                <a:gd name="T8" fmla="*/ 0 w 23175"/>
                <a:gd name="T9" fmla="*/ 495 h 496"/>
                <a:gd name="T10" fmla="*/ 0 w 23175"/>
                <a:gd name="T11" fmla="*/ 233 h 496"/>
                <a:gd name="T12" fmla="*/ 233 w 23175"/>
                <a:gd name="T1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175" h="496">
                  <a:moveTo>
                    <a:pt x="233" y="0"/>
                  </a:moveTo>
                  <a:lnTo>
                    <a:pt x="22941" y="0"/>
                  </a:lnTo>
                  <a:cubicBezTo>
                    <a:pt x="23069" y="0"/>
                    <a:pt x="23174" y="104"/>
                    <a:pt x="23174" y="233"/>
                  </a:cubicBezTo>
                  <a:lnTo>
                    <a:pt x="23174" y="495"/>
                  </a:lnTo>
                  <a:lnTo>
                    <a:pt x="0" y="495"/>
                  </a:lnTo>
                  <a:lnTo>
                    <a:pt x="0" y="233"/>
                  </a:lnTo>
                  <a:cubicBezTo>
                    <a:pt x="0" y="104"/>
                    <a:pt x="105" y="0"/>
                    <a:pt x="23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Freeform 4">
              <a:extLst>
                <a:ext uri="{FF2B5EF4-FFF2-40B4-BE49-F238E27FC236}">
                  <a16:creationId xmlns:a16="http://schemas.microsoft.com/office/drawing/2014/main" id="{16A00D52-C184-E840-8953-698BEFA6F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999" y="584200"/>
              <a:ext cx="95250" cy="95250"/>
            </a:xfrm>
            <a:custGeom>
              <a:avLst/>
              <a:gdLst>
                <a:gd name="T0" fmla="*/ 262 w 263"/>
                <a:gd name="T1" fmla="*/ 131 h 263"/>
                <a:gd name="T2" fmla="*/ 245 w 263"/>
                <a:gd name="T3" fmla="*/ 197 h 263"/>
                <a:gd name="T4" fmla="*/ 197 w 263"/>
                <a:gd name="T5" fmla="*/ 245 h 263"/>
                <a:gd name="T6" fmla="*/ 131 w 263"/>
                <a:gd name="T7" fmla="*/ 262 h 263"/>
                <a:gd name="T8" fmla="*/ 66 w 263"/>
                <a:gd name="T9" fmla="*/ 245 h 263"/>
                <a:gd name="T10" fmla="*/ 18 w 263"/>
                <a:gd name="T11" fmla="*/ 197 h 263"/>
                <a:gd name="T12" fmla="*/ 0 w 263"/>
                <a:gd name="T13" fmla="*/ 131 h 263"/>
                <a:gd name="T14" fmla="*/ 18 w 263"/>
                <a:gd name="T15" fmla="*/ 66 h 263"/>
                <a:gd name="T16" fmla="*/ 66 w 263"/>
                <a:gd name="T17" fmla="*/ 17 h 263"/>
                <a:gd name="T18" fmla="*/ 131 w 263"/>
                <a:gd name="T19" fmla="*/ 0 h 263"/>
                <a:gd name="T20" fmla="*/ 197 w 263"/>
                <a:gd name="T21" fmla="*/ 17 h 263"/>
                <a:gd name="T22" fmla="*/ 245 w 263"/>
                <a:gd name="T23" fmla="*/ 66 h 263"/>
                <a:gd name="T24" fmla="*/ 262 w 263"/>
                <a:gd name="T25" fmla="*/ 13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263">
                  <a:moveTo>
                    <a:pt x="262" y="131"/>
                  </a:moveTo>
                  <a:cubicBezTo>
                    <a:pt x="262" y="155"/>
                    <a:pt x="257" y="176"/>
                    <a:pt x="245" y="197"/>
                  </a:cubicBezTo>
                  <a:cubicBezTo>
                    <a:pt x="233" y="218"/>
                    <a:pt x="218" y="233"/>
                    <a:pt x="197" y="245"/>
                  </a:cubicBezTo>
                  <a:cubicBezTo>
                    <a:pt x="176" y="257"/>
                    <a:pt x="155" y="262"/>
                    <a:pt x="131" y="262"/>
                  </a:cubicBezTo>
                  <a:cubicBezTo>
                    <a:pt x="107" y="262"/>
                    <a:pt x="86" y="257"/>
                    <a:pt x="66" y="245"/>
                  </a:cubicBezTo>
                  <a:cubicBezTo>
                    <a:pt x="45" y="233"/>
                    <a:pt x="30" y="218"/>
                    <a:pt x="18" y="197"/>
                  </a:cubicBezTo>
                  <a:cubicBezTo>
                    <a:pt x="5" y="176"/>
                    <a:pt x="0" y="155"/>
                    <a:pt x="0" y="131"/>
                  </a:cubicBezTo>
                  <a:cubicBezTo>
                    <a:pt x="0" y="107"/>
                    <a:pt x="5" y="86"/>
                    <a:pt x="18" y="66"/>
                  </a:cubicBezTo>
                  <a:cubicBezTo>
                    <a:pt x="30" y="45"/>
                    <a:pt x="45" y="29"/>
                    <a:pt x="66" y="17"/>
                  </a:cubicBezTo>
                  <a:cubicBezTo>
                    <a:pt x="86" y="4"/>
                    <a:pt x="107" y="0"/>
                    <a:pt x="131" y="0"/>
                  </a:cubicBezTo>
                  <a:cubicBezTo>
                    <a:pt x="155" y="0"/>
                    <a:pt x="176" y="4"/>
                    <a:pt x="197" y="17"/>
                  </a:cubicBezTo>
                  <a:cubicBezTo>
                    <a:pt x="218" y="29"/>
                    <a:pt x="233" y="45"/>
                    <a:pt x="245" y="66"/>
                  </a:cubicBezTo>
                  <a:cubicBezTo>
                    <a:pt x="257" y="86"/>
                    <a:pt x="262" y="107"/>
                    <a:pt x="262" y="131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Freeform 5">
              <a:extLst>
                <a:ext uri="{FF2B5EF4-FFF2-40B4-BE49-F238E27FC236}">
                  <a16:creationId xmlns:a16="http://schemas.microsoft.com/office/drawing/2014/main" id="{1FFF3413-7EAC-E346-8B82-C81BA11984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524" y="584200"/>
              <a:ext cx="95250" cy="95250"/>
            </a:xfrm>
            <a:custGeom>
              <a:avLst/>
              <a:gdLst>
                <a:gd name="T0" fmla="*/ 262 w 263"/>
                <a:gd name="T1" fmla="*/ 131 h 263"/>
                <a:gd name="T2" fmla="*/ 245 w 263"/>
                <a:gd name="T3" fmla="*/ 197 h 263"/>
                <a:gd name="T4" fmla="*/ 197 w 263"/>
                <a:gd name="T5" fmla="*/ 245 h 263"/>
                <a:gd name="T6" fmla="*/ 131 w 263"/>
                <a:gd name="T7" fmla="*/ 262 h 263"/>
                <a:gd name="T8" fmla="*/ 66 w 263"/>
                <a:gd name="T9" fmla="*/ 245 h 263"/>
                <a:gd name="T10" fmla="*/ 18 w 263"/>
                <a:gd name="T11" fmla="*/ 197 h 263"/>
                <a:gd name="T12" fmla="*/ 0 w 263"/>
                <a:gd name="T13" fmla="*/ 131 h 263"/>
                <a:gd name="T14" fmla="*/ 18 w 263"/>
                <a:gd name="T15" fmla="*/ 66 h 263"/>
                <a:gd name="T16" fmla="*/ 66 w 263"/>
                <a:gd name="T17" fmla="*/ 17 h 263"/>
                <a:gd name="T18" fmla="*/ 131 w 263"/>
                <a:gd name="T19" fmla="*/ 0 h 263"/>
                <a:gd name="T20" fmla="*/ 197 w 263"/>
                <a:gd name="T21" fmla="*/ 17 h 263"/>
                <a:gd name="T22" fmla="*/ 245 w 263"/>
                <a:gd name="T23" fmla="*/ 66 h 263"/>
                <a:gd name="T24" fmla="*/ 262 w 263"/>
                <a:gd name="T25" fmla="*/ 13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263">
                  <a:moveTo>
                    <a:pt x="262" y="131"/>
                  </a:moveTo>
                  <a:cubicBezTo>
                    <a:pt x="262" y="155"/>
                    <a:pt x="257" y="176"/>
                    <a:pt x="245" y="197"/>
                  </a:cubicBezTo>
                  <a:cubicBezTo>
                    <a:pt x="233" y="218"/>
                    <a:pt x="218" y="233"/>
                    <a:pt x="197" y="245"/>
                  </a:cubicBezTo>
                  <a:cubicBezTo>
                    <a:pt x="176" y="257"/>
                    <a:pt x="155" y="262"/>
                    <a:pt x="131" y="262"/>
                  </a:cubicBezTo>
                  <a:cubicBezTo>
                    <a:pt x="107" y="262"/>
                    <a:pt x="86" y="257"/>
                    <a:pt x="66" y="245"/>
                  </a:cubicBezTo>
                  <a:cubicBezTo>
                    <a:pt x="45" y="233"/>
                    <a:pt x="30" y="218"/>
                    <a:pt x="18" y="197"/>
                  </a:cubicBezTo>
                  <a:cubicBezTo>
                    <a:pt x="5" y="176"/>
                    <a:pt x="0" y="155"/>
                    <a:pt x="0" y="131"/>
                  </a:cubicBezTo>
                  <a:cubicBezTo>
                    <a:pt x="0" y="107"/>
                    <a:pt x="5" y="86"/>
                    <a:pt x="18" y="66"/>
                  </a:cubicBezTo>
                  <a:cubicBezTo>
                    <a:pt x="30" y="45"/>
                    <a:pt x="45" y="29"/>
                    <a:pt x="66" y="17"/>
                  </a:cubicBezTo>
                  <a:cubicBezTo>
                    <a:pt x="86" y="4"/>
                    <a:pt x="107" y="0"/>
                    <a:pt x="131" y="0"/>
                  </a:cubicBezTo>
                  <a:cubicBezTo>
                    <a:pt x="155" y="0"/>
                    <a:pt x="176" y="4"/>
                    <a:pt x="197" y="17"/>
                  </a:cubicBezTo>
                  <a:cubicBezTo>
                    <a:pt x="218" y="29"/>
                    <a:pt x="233" y="45"/>
                    <a:pt x="245" y="66"/>
                  </a:cubicBezTo>
                  <a:cubicBezTo>
                    <a:pt x="257" y="86"/>
                    <a:pt x="262" y="107"/>
                    <a:pt x="262" y="131"/>
                  </a:cubicBezTo>
                </a:path>
              </a:pathLst>
            </a:custGeom>
            <a:solidFill>
              <a:srgbClr val="FBD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8" name="Freeform 6">
              <a:extLst>
                <a:ext uri="{FF2B5EF4-FFF2-40B4-BE49-F238E27FC236}">
                  <a16:creationId xmlns:a16="http://schemas.microsoft.com/office/drawing/2014/main" id="{5254A51A-8EC5-4841-95C0-0EE815124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049" y="584200"/>
              <a:ext cx="95250" cy="95250"/>
            </a:xfrm>
            <a:custGeom>
              <a:avLst/>
              <a:gdLst>
                <a:gd name="T0" fmla="*/ 262 w 263"/>
                <a:gd name="T1" fmla="*/ 131 h 263"/>
                <a:gd name="T2" fmla="*/ 245 w 263"/>
                <a:gd name="T3" fmla="*/ 197 h 263"/>
                <a:gd name="T4" fmla="*/ 197 w 263"/>
                <a:gd name="T5" fmla="*/ 245 h 263"/>
                <a:gd name="T6" fmla="*/ 131 w 263"/>
                <a:gd name="T7" fmla="*/ 262 h 263"/>
                <a:gd name="T8" fmla="*/ 65 w 263"/>
                <a:gd name="T9" fmla="*/ 245 h 263"/>
                <a:gd name="T10" fmla="*/ 17 w 263"/>
                <a:gd name="T11" fmla="*/ 197 h 263"/>
                <a:gd name="T12" fmla="*/ 0 w 263"/>
                <a:gd name="T13" fmla="*/ 131 h 263"/>
                <a:gd name="T14" fmla="*/ 17 w 263"/>
                <a:gd name="T15" fmla="*/ 66 h 263"/>
                <a:gd name="T16" fmla="*/ 65 w 263"/>
                <a:gd name="T17" fmla="*/ 17 h 263"/>
                <a:gd name="T18" fmla="*/ 131 w 263"/>
                <a:gd name="T19" fmla="*/ 0 h 263"/>
                <a:gd name="T20" fmla="*/ 197 w 263"/>
                <a:gd name="T21" fmla="*/ 17 h 263"/>
                <a:gd name="T22" fmla="*/ 245 w 263"/>
                <a:gd name="T23" fmla="*/ 66 h 263"/>
                <a:gd name="T24" fmla="*/ 262 w 263"/>
                <a:gd name="T25" fmla="*/ 13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263">
                  <a:moveTo>
                    <a:pt x="262" y="131"/>
                  </a:moveTo>
                  <a:cubicBezTo>
                    <a:pt x="262" y="155"/>
                    <a:pt x="257" y="176"/>
                    <a:pt x="245" y="197"/>
                  </a:cubicBezTo>
                  <a:cubicBezTo>
                    <a:pt x="233" y="218"/>
                    <a:pt x="218" y="233"/>
                    <a:pt x="197" y="245"/>
                  </a:cubicBezTo>
                  <a:cubicBezTo>
                    <a:pt x="176" y="257"/>
                    <a:pt x="155" y="262"/>
                    <a:pt x="131" y="262"/>
                  </a:cubicBezTo>
                  <a:cubicBezTo>
                    <a:pt x="107" y="262"/>
                    <a:pt x="85" y="257"/>
                    <a:pt x="65" y="245"/>
                  </a:cubicBezTo>
                  <a:cubicBezTo>
                    <a:pt x="44" y="233"/>
                    <a:pt x="29" y="218"/>
                    <a:pt x="17" y="197"/>
                  </a:cubicBezTo>
                  <a:cubicBezTo>
                    <a:pt x="4" y="176"/>
                    <a:pt x="0" y="155"/>
                    <a:pt x="0" y="131"/>
                  </a:cubicBezTo>
                  <a:cubicBezTo>
                    <a:pt x="0" y="107"/>
                    <a:pt x="4" y="86"/>
                    <a:pt x="17" y="66"/>
                  </a:cubicBezTo>
                  <a:cubicBezTo>
                    <a:pt x="29" y="45"/>
                    <a:pt x="44" y="29"/>
                    <a:pt x="65" y="17"/>
                  </a:cubicBezTo>
                  <a:cubicBezTo>
                    <a:pt x="85" y="4"/>
                    <a:pt x="107" y="0"/>
                    <a:pt x="131" y="0"/>
                  </a:cubicBezTo>
                  <a:cubicBezTo>
                    <a:pt x="155" y="0"/>
                    <a:pt x="176" y="4"/>
                    <a:pt x="197" y="17"/>
                  </a:cubicBezTo>
                  <a:cubicBezTo>
                    <a:pt x="218" y="29"/>
                    <a:pt x="233" y="45"/>
                    <a:pt x="245" y="66"/>
                  </a:cubicBezTo>
                  <a:cubicBezTo>
                    <a:pt x="257" y="86"/>
                    <a:pt x="262" y="107"/>
                    <a:pt x="262" y="131"/>
                  </a:cubicBezTo>
                </a:path>
              </a:pathLst>
            </a:custGeom>
            <a:solidFill>
              <a:srgbClr val="2DD15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FC3B1FF-E139-7649-A3F7-277FB9DECFE3}"/>
              </a:ext>
            </a:extLst>
          </p:cNvPr>
          <p:cNvGrpSpPr/>
          <p:nvPr userDrawn="1"/>
        </p:nvGrpSpPr>
        <p:grpSpPr>
          <a:xfrm>
            <a:off x="757097" y="996635"/>
            <a:ext cx="1758787" cy="301625"/>
            <a:chOff x="914400" y="3017358"/>
            <a:chExt cx="4800600" cy="823284"/>
          </a:xfrm>
        </p:grpSpPr>
        <p:sp>
          <p:nvSpPr>
            <p:cNvPr id="34" name="Freeform 1">
              <a:extLst>
                <a:ext uri="{FF2B5EF4-FFF2-40B4-BE49-F238E27FC236}">
                  <a16:creationId xmlns:a16="http://schemas.microsoft.com/office/drawing/2014/main" id="{4BBA2596-9A3A-8041-AF08-AF2545825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400" y="3018870"/>
              <a:ext cx="821772" cy="821772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35" name="Freeform 2">
              <a:extLst>
                <a:ext uri="{FF2B5EF4-FFF2-40B4-BE49-F238E27FC236}">
                  <a16:creationId xmlns:a16="http://schemas.microsoft.com/office/drawing/2014/main" id="{876272FE-662E-124B-A421-C2E9B7A80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312" y="3196530"/>
              <a:ext cx="455112" cy="619164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36" name="Freeform 3">
              <a:extLst>
                <a:ext uri="{FF2B5EF4-FFF2-40B4-BE49-F238E27FC236}">
                  <a16:creationId xmlns:a16="http://schemas.microsoft.com/office/drawing/2014/main" id="{8803026B-51C4-D949-8FFC-1DE3623A6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6480" y="3631986"/>
              <a:ext cx="128520" cy="64260"/>
            </a:xfrm>
            <a:custGeom>
              <a:avLst/>
              <a:gdLst>
                <a:gd name="T0" fmla="*/ 287 w 749"/>
                <a:gd name="T1" fmla="*/ 33 h 375"/>
                <a:gd name="T2" fmla="*/ 168 w 749"/>
                <a:gd name="T3" fmla="*/ 33 h 375"/>
                <a:gd name="T4" fmla="*/ 168 w 749"/>
                <a:gd name="T5" fmla="*/ 374 h 375"/>
                <a:gd name="T6" fmla="*/ 123 w 749"/>
                <a:gd name="T7" fmla="*/ 374 h 375"/>
                <a:gd name="T8" fmla="*/ 123 w 749"/>
                <a:gd name="T9" fmla="*/ 33 h 375"/>
                <a:gd name="T10" fmla="*/ 0 w 749"/>
                <a:gd name="T11" fmla="*/ 33 h 375"/>
                <a:gd name="T12" fmla="*/ 0 w 749"/>
                <a:gd name="T13" fmla="*/ 0 h 375"/>
                <a:gd name="T14" fmla="*/ 287 w 749"/>
                <a:gd name="T15" fmla="*/ 0 h 375"/>
                <a:gd name="T16" fmla="*/ 287 w 749"/>
                <a:gd name="T17" fmla="*/ 33 h 375"/>
                <a:gd name="T18" fmla="*/ 748 w 749"/>
                <a:gd name="T19" fmla="*/ 374 h 375"/>
                <a:gd name="T20" fmla="*/ 703 w 749"/>
                <a:gd name="T21" fmla="*/ 374 h 375"/>
                <a:gd name="T22" fmla="*/ 703 w 749"/>
                <a:gd name="T23" fmla="*/ 37 h 375"/>
                <a:gd name="T24" fmla="*/ 699 w 749"/>
                <a:gd name="T25" fmla="*/ 37 h 375"/>
                <a:gd name="T26" fmla="*/ 571 w 749"/>
                <a:gd name="T27" fmla="*/ 374 h 375"/>
                <a:gd name="T28" fmla="*/ 538 w 749"/>
                <a:gd name="T29" fmla="*/ 374 h 375"/>
                <a:gd name="T30" fmla="*/ 407 w 749"/>
                <a:gd name="T31" fmla="*/ 37 h 375"/>
                <a:gd name="T32" fmla="*/ 407 w 749"/>
                <a:gd name="T33" fmla="*/ 37 h 375"/>
                <a:gd name="T34" fmla="*/ 407 w 749"/>
                <a:gd name="T35" fmla="*/ 374 h 375"/>
                <a:gd name="T36" fmla="*/ 362 w 749"/>
                <a:gd name="T37" fmla="*/ 374 h 375"/>
                <a:gd name="T38" fmla="*/ 362 w 749"/>
                <a:gd name="T39" fmla="*/ 0 h 375"/>
                <a:gd name="T40" fmla="*/ 448 w 749"/>
                <a:gd name="T41" fmla="*/ 0 h 375"/>
                <a:gd name="T42" fmla="*/ 555 w 749"/>
                <a:gd name="T43" fmla="*/ 276 h 375"/>
                <a:gd name="T44" fmla="*/ 555 w 749"/>
                <a:gd name="T45" fmla="*/ 276 h 375"/>
                <a:gd name="T46" fmla="*/ 662 w 749"/>
                <a:gd name="T47" fmla="*/ 0 h 375"/>
                <a:gd name="T48" fmla="*/ 748 w 749"/>
                <a:gd name="T49" fmla="*/ 0 h 375"/>
                <a:gd name="T50" fmla="*/ 748 w 749"/>
                <a:gd name="T51" fmla="*/ 374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49" h="375">
                  <a:moveTo>
                    <a:pt x="287" y="33"/>
                  </a:moveTo>
                  <a:lnTo>
                    <a:pt x="168" y="33"/>
                  </a:lnTo>
                  <a:lnTo>
                    <a:pt x="168" y="374"/>
                  </a:lnTo>
                  <a:lnTo>
                    <a:pt x="123" y="374"/>
                  </a:lnTo>
                  <a:lnTo>
                    <a:pt x="123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287" y="0"/>
                  </a:lnTo>
                  <a:lnTo>
                    <a:pt x="287" y="33"/>
                  </a:lnTo>
                  <a:close/>
                  <a:moveTo>
                    <a:pt x="748" y="374"/>
                  </a:moveTo>
                  <a:lnTo>
                    <a:pt x="703" y="374"/>
                  </a:lnTo>
                  <a:lnTo>
                    <a:pt x="703" y="37"/>
                  </a:lnTo>
                  <a:lnTo>
                    <a:pt x="699" y="37"/>
                  </a:lnTo>
                  <a:lnTo>
                    <a:pt x="571" y="374"/>
                  </a:lnTo>
                  <a:lnTo>
                    <a:pt x="538" y="374"/>
                  </a:lnTo>
                  <a:lnTo>
                    <a:pt x="407" y="37"/>
                  </a:lnTo>
                  <a:lnTo>
                    <a:pt x="407" y="37"/>
                  </a:lnTo>
                  <a:lnTo>
                    <a:pt x="407" y="374"/>
                  </a:lnTo>
                  <a:lnTo>
                    <a:pt x="362" y="374"/>
                  </a:lnTo>
                  <a:lnTo>
                    <a:pt x="362" y="0"/>
                  </a:lnTo>
                  <a:lnTo>
                    <a:pt x="448" y="0"/>
                  </a:lnTo>
                  <a:lnTo>
                    <a:pt x="555" y="276"/>
                  </a:lnTo>
                  <a:lnTo>
                    <a:pt x="555" y="276"/>
                  </a:lnTo>
                  <a:lnTo>
                    <a:pt x="662" y="0"/>
                  </a:lnTo>
                  <a:lnTo>
                    <a:pt x="748" y="0"/>
                  </a:lnTo>
                  <a:lnTo>
                    <a:pt x="748" y="3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37" name="Freeform 4">
              <a:extLst>
                <a:ext uri="{FF2B5EF4-FFF2-40B4-BE49-F238E27FC236}">
                  <a16:creationId xmlns:a16="http://schemas.microsoft.com/office/drawing/2014/main" id="{F9E52E58-AB20-6A47-BB19-8A118B291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1084" y="3191238"/>
              <a:ext cx="464940" cy="519372"/>
            </a:xfrm>
            <a:custGeom>
              <a:avLst/>
              <a:gdLst>
                <a:gd name="T0" fmla="*/ 2709 w 2710"/>
                <a:gd name="T1" fmla="*/ 1516 h 3030"/>
                <a:gd name="T2" fmla="*/ 2709 w 2710"/>
                <a:gd name="T3" fmla="*/ 1516 h 3030"/>
                <a:gd name="T4" fmla="*/ 1352 w 2710"/>
                <a:gd name="T5" fmla="*/ 3029 h 3030"/>
                <a:gd name="T6" fmla="*/ 0 w 2710"/>
                <a:gd name="T7" fmla="*/ 1516 h 3030"/>
                <a:gd name="T8" fmla="*/ 1352 w 2710"/>
                <a:gd name="T9" fmla="*/ 0 h 3030"/>
                <a:gd name="T10" fmla="*/ 2709 w 2710"/>
                <a:gd name="T11" fmla="*/ 1516 h 3030"/>
                <a:gd name="T12" fmla="*/ 349 w 2710"/>
                <a:gd name="T13" fmla="*/ 1516 h 3030"/>
                <a:gd name="T14" fmla="*/ 349 w 2710"/>
                <a:gd name="T15" fmla="*/ 1516 h 3030"/>
                <a:gd name="T16" fmla="*/ 1352 w 2710"/>
                <a:gd name="T17" fmla="*/ 2737 h 3030"/>
                <a:gd name="T18" fmla="*/ 2359 w 2710"/>
                <a:gd name="T19" fmla="*/ 1516 h 3030"/>
                <a:gd name="T20" fmla="*/ 1352 w 2710"/>
                <a:gd name="T21" fmla="*/ 296 h 3030"/>
                <a:gd name="T22" fmla="*/ 349 w 2710"/>
                <a:gd name="T23" fmla="*/ 1516 h 3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10" h="3030">
                  <a:moveTo>
                    <a:pt x="2709" y="1516"/>
                  </a:moveTo>
                  <a:lnTo>
                    <a:pt x="2709" y="1516"/>
                  </a:lnTo>
                  <a:cubicBezTo>
                    <a:pt x="2709" y="2334"/>
                    <a:pt x="2232" y="3029"/>
                    <a:pt x="1352" y="3029"/>
                  </a:cubicBezTo>
                  <a:cubicBezTo>
                    <a:pt x="476" y="3029"/>
                    <a:pt x="0" y="2334"/>
                    <a:pt x="0" y="1516"/>
                  </a:cubicBezTo>
                  <a:cubicBezTo>
                    <a:pt x="0" y="695"/>
                    <a:pt x="476" y="0"/>
                    <a:pt x="1352" y="0"/>
                  </a:cubicBezTo>
                  <a:cubicBezTo>
                    <a:pt x="2232" y="0"/>
                    <a:pt x="2709" y="695"/>
                    <a:pt x="2709" y="1516"/>
                  </a:cubicBezTo>
                  <a:close/>
                  <a:moveTo>
                    <a:pt x="349" y="1516"/>
                  </a:moveTo>
                  <a:lnTo>
                    <a:pt x="349" y="1516"/>
                  </a:lnTo>
                  <a:cubicBezTo>
                    <a:pt x="349" y="2124"/>
                    <a:pt x="682" y="2737"/>
                    <a:pt x="1352" y="2737"/>
                  </a:cubicBezTo>
                  <a:cubicBezTo>
                    <a:pt x="2026" y="2737"/>
                    <a:pt x="2359" y="2124"/>
                    <a:pt x="2359" y="1516"/>
                  </a:cubicBezTo>
                  <a:cubicBezTo>
                    <a:pt x="2359" y="905"/>
                    <a:pt x="2026" y="296"/>
                    <a:pt x="1352" y="296"/>
                  </a:cubicBezTo>
                  <a:cubicBezTo>
                    <a:pt x="682" y="296"/>
                    <a:pt x="349" y="905"/>
                    <a:pt x="349" y="15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07202A88-F3B5-3248-9DD2-76EFF914D5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684" y="3206358"/>
              <a:ext cx="436968" cy="490644"/>
            </a:xfrm>
            <a:custGeom>
              <a:avLst/>
              <a:gdLst>
                <a:gd name="T0" fmla="*/ 0 w 2550"/>
                <a:gd name="T1" fmla="*/ 0 h 2860"/>
                <a:gd name="T2" fmla="*/ 390 w 2550"/>
                <a:gd name="T3" fmla="*/ 0 h 2860"/>
                <a:gd name="T4" fmla="*/ 1287 w 2550"/>
                <a:gd name="T5" fmla="*/ 2510 h 2860"/>
                <a:gd name="T6" fmla="*/ 1299 w 2550"/>
                <a:gd name="T7" fmla="*/ 2510 h 2860"/>
                <a:gd name="T8" fmla="*/ 2187 w 2550"/>
                <a:gd name="T9" fmla="*/ 0 h 2860"/>
                <a:gd name="T10" fmla="*/ 2549 w 2550"/>
                <a:gd name="T11" fmla="*/ 0 h 2860"/>
                <a:gd name="T12" fmla="*/ 1476 w 2550"/>
                <a:gd name="T13" fmla="*/ 2859 h 2860"/>
                <a:gd name="T14" fmla="*/ 1106 w 2550"/>
                <a:gd name="T15" fmla="*/ 2859 h 2860"/>
                <a:gd name="T16" fmla="*/ 0 w 2550"/>
                <a:gd name="T17" fmla="*/ 0 h 2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0" h="2860">
                  <a:moveTo>
                    <a:pt x="0" y="0"/>
                  </a:moveTo>
                  <a:lnTo>
                    <a:pt x="390" y="0"/>
                  </a:lnTo>
                  <a:lnTo>
                    <a:pt x="1287" y="2510"/>
                  </a:lnTo>
                  <a:lnTo>
                    <a:pt x="1299" y="2510"/>
                  </a:lnTo>
                  <a:lnTo>
                    <a:pt x="2187" y="0"/>
                  </a:lnTo>
                  <a:lnTo>
                    <a:pt x="2549" y="0"/>
                  </a:lnTo>
                  <a:lnTo>
                    <a:pt x="1476" y="2859"/>
                  </a:lnTo>
                  <a:lnTo>
                    <a:pt x="1106" y="2859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3CE97BCC-A364-B147-BCE0-45A4862575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360" y="3191238"/>
              <a:ext cx="443016" cy="519372"/>
            </a:xfrm>
            <a:custGeom>
              <a:avLst/>
              <a:gdLst>
                <a:gd name="T0" fmla="*/ 349 w 2583"/>
                <a:gd name="T1" fmla="*/ 1611 h 3030"/>
                <a:gd name="T2" fmla="*/ 349 w 2583"/>
                <a:gd name="T3" fmla="*/ 1611 h 3030"/>
                <a:gd name="T4" fmla="*/ 1295 w 2583"/>
                <a:gd name="T5" fmla="*/ 2737 h 3030"/>
                <a:gd name="T6" fmla="*/ 2191 w 2583"/>
                <a:gd name="T7" fmla="*/ 2001 h 3030"/>
                <a:gd name="T8" fmla="*/ 2540 w 2583"/>
                <a:gd name="T9" fmla="*/ 2001 h 3030"/>
                <a:gd name="T10" fmla="*/ 1295 w 2583"/>
                <a:gd name="T11" fmla="*/ 3029 h 3030"/>
                <a:gd name="T12" fmla="*/ 0 w 2583"/>
                <a:gd name="T13" fmla="*/ 1516 h 3030"/>
                <a:gd name="T14" fmla="*/ 1295 w 2583"/>
                <a:gd name="T15" fmla="*/ 0 h 3030"/>
                <a:gd name="T16" fmla="*/ 2553 w 2583"/>
                <a:gd name="T17" fmla="*/ 1611 h 3030"/>
                <a:gd name="T18" fmla="*/ 349 w 2583"/>
                <a:gd name="T19" fmla="*/ 1611 h 3030"/>
                <a:gd name="T20" fmla="*/ 2203 w 2583"/>
                <a:gd name="T21" fmla="*/ 1316 h 3030"/>
                <a:gd name="T22" fmla="*/ 2203 w 2583"/>
                <a:gd name="T23" fmla="*/ 1316 h 3030"/>
                <a:gd name="T24" fmla="*/ 1295 w 2583"/>
                <a:gd name="T25" fmla="*/ 296 h 3030"/>
                <a:gd name="T26" fmla="*/ 349 w 2583"/>
                <a:gd name="T27" fmla="*/ 1316 h 3030"/>
                <a:gd name="T28" fmla="*/ 2203 w 2583"/>
                <a:gd name="T29" fmla="*/ 1316 h 3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83" h="3030">
                  <a:moveTo>
                    <a:pt x="349" y="1611"/>
                  </a:moveTo>
                  <a:lnTo>
                    <a:pt x="349" y="1611"/>
                  </a:lnTo>
                  <a:cubicBezTo>
                    <a:pt x="358" y="2120"/>
                    <a:pt x="621" y="2737"/>
                    <a:pt x="1295" y="2737"/>
                  </a:cubicBezTo>
                  <a:cubicBezTo>
                    <a:pt x="1805" y="2737"/>
                    <a:pt x="2080" y="2437"/>
                    <a:pt x="2191" y="2001"/>
                  </a:cubicBezTo>
                  <a:cubicBezTo>
                    <a:pt x="2540" y="2001"/>
                    <a:pt x="2540" y="2001"/>
                    <a:pt x="2540" y="2001"/>
                  </a:cubicBezTo>
                  <a:cubicBezTo>
                    <a:pt x="2392" y="2650"/>
                    <a:pt x="2014" y="3029"/>
                    <a:pt x="1295" y="3029"/>
                  </a:cubicBezTo>
                  <a:cubicBezTo>
                    <a:pt x="382" y="3029"/>
                    <a:pt x="0" y="2330"/>
                    <a:pt x="0" y="1516"/>
                  </a:cubicBezTo>
                  <a:cubicBezTo>
                    <a:pt x="0" y="761"/>
                    <a:pt x="382" y="0"/>
                    <a:pt x="1295" y="0"/>
                  </a:cubicBezTo>
                  <a:cubicBezTo>
                    <a:pt x="2216" y="0"/>
                    <a:pt x="2582" y="806"/>
                    <a:pt x="2553" y="1611"/>
                  </a:cubicBezTo>
                  <a:lnTo>
                    <a:pt x="349" y="1611"/>
                  </a:lnTo>
                  <a:close/>
                  <a:moveTo>
                    <a:pt x="2203" y="1316"/>
                  </a:moveTo>
                  <a:lnTo>
                    <a:pt x="2203" y="1316"/>
                  </a:lnTo>
                  <a:cubicBezTo>
                    <a:pt x="2187" y="789"/>
                    <a:pt x="1858" y="296"/>
                    <a:pt x="1295" y="296"/>
                  </a:cubicBezTo>
                  <a:cubicBezTo>
                    <a:pt x="723" y="296"/>
                    <a:pt x="407" y="794"/>
                    <a:pt x="349" y="1316"/>
                  </a:cubicBezTo>
                  <a:lnTo>
                    <a:pt x="2203" y="13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C3842656-2824-5842-B574-1786E37F44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8168" y="3191238"/>
              <a:ext cx="399168" cy="519372"/>
            </a:xfrm>
            <a:custGeom>
              <a:avLst/>
              <a:gdLst>
                <a:gd name="T0" fmla="*/ 1875 w 2328"/>
                <a:gd name="T1" fmla="*/ 921 h 3030"/>
                <a:gd name="T2" fmla="*/ 1875 w 2328"/>
                <a:gd name="T3" fmla="*/ 921 h 3030"/>
                <a:gd name="T4" fmla="*/ 1127 w 2328"/>
                <a:gd name="T5" fmla="*/ 296 h 3030"/>
                <a:gd name="T6" fmla="*/ 452 w 2328"/>
                <a:gd name="T7" fmla="*/ 789 h 3030"/>
                <a:gd name="T8" fmla="*/ 1044 w 2328"/>
                <a:gd name="T9" fmla="*/ 1270 h 3030"/>
                <a:gd name="T10" fmla="*/ 1509 w 2328"/>
                <a:gd name="T11" fmla="*/ 1377 h 3030"/>
                <a:gd name="T12" fmla="*/ 2327 w 2328"/>
                <a:gd name="T13" fmla="*/ 2170 h 3030"/>
                <a:gd name="T14" fmla="*/ 1176 w 2328"/>
                <a:gd name="T15" fmla="*/ 3029 h 3030"/>
                <a:gd name="T16" fmla="*/ 0 w 2328"/>
                <a:gd name="T17" fmla="*/ 2017 h 3030"/>
                <a:gd name="T18" fmla="*/ 350 w 2328"/>
                <a:gd name="T19" fmla="*/ 2017 h 3030"/>
                <a:gd name="T20" fmla="*/ 1192 w 2328"/>
                <a:gd name="T21" fmla="*/ 2737 h 3030"/>
                <a:gd name="T22" fmla="*/ 1978 w 2328"/>
                <a:gd name="T23" fmla="*/ 2190 h 3030"/>
                <a:gd name="T24" fmla="*/ 1348 w 2328"/>
                <a:gd name="T25" fmla="*/ 1668 h 3030"/>
                <a:gd name="T26" fmla="*/ 900 w 2328"/>
                <a:gd name="T27" fmla="*/ 1569 h 3030"/>
                <a:gd name="T28" fmla="*/ 103 w 2328"/>
                <a:gd name="T29" fmla="*/ 806 h 3030"/>
                <a:gd name="T30" fmla="*/ 1176 w 2328"/>
                <a:gd name="T31" fmla="*/ 0 h 3030"/>
                <a:gd name="T32" fmla="*/ 2224 w 2328"/>
                <a:gd name="T33" fmla="*/ 921 h 3030"/>
                <a:gd name="T34" fmla="*/ 1875 w 2328"/>
                <a:gd name="T35" fmla="*/ 921 h 3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28" h="3030">
                  <a:moveTo>
                    <a:pt x="1875" y="921"/>
                  </a:moveTo>
                  <a:lnTo>
                    <a:pt x="1875" y="921"/>
                  </a:lnTo>
                  <a:cubicBezTo>
                    <a:pt x="1858" y="489"/>
                    <a:pt x="1525" y="296"/>
                    <a:pt x="1127" y="296"/>
                  </a:cubicBezTo>
                  <a:cubicBezTo>
                    <a:pt x="818" y="296"/>
                    <a:pt x="452" y="419"/>
                    <a:pt x="452" y="789"/>
                  </a:cubicBezTo>
                  <a:cubicBezTo>
                    <a:pt x="452" y="1102"/>
                    <a:pt x="806" y="1213"/>
                    <a:pt x="1044" y="1270"/>
                  </a:cubicBezTo>
                  <a:cubicBezTo>
                    <a:pt x="1509" y="1377"/>
                    <a:pt x="1509" y="1377"/>
                    <a:pt x="1509" y="1377"/>
                  </a:cubicBezTo>
                  <a:cubicBezTo>
                    <a:pt x="1908" y="1438"/>
                    <a:pt x="2327" y="1668"/>
                    <a:pt x="2327" y="2170"/>
                  </a:cubicBezTo>
                  <a:cubicBezTo>
                    <a:pt x="2327" y="2790"/>
                    <a:pt x="1710" y="3029"/>
                    <a:pt x="1176" y="3029"/>
                  </a:cubicBezTo>
                  <a:cubicBezTo>
                    <a:pt x="510" y="3029"/>
                    <a:pt x="58" y="2716"/>
                    <a:pt x="0" y="2017"/>
                  </a:cubicBezTo>
                  <a:cubicBezTo>
                    <a:pt x="350" y="2017"/>
                    <a:pt x="350" y="2017"/>
                    <a:pt x="350" y="2017"/>
                  </a:cubicBezTo>
                  <a:cubicBezTo>
                    <a:pt x="378" y="2490"/>
                    <a:pt x="728" y="2737"/>
                    <a:pt x="1192" y="2737"/>
                  </a:cubicBezTo>
                  <a:cubicBezTo>
                    <a:pt x="1521" y="2737"/>
                    <a:pt x="1978" y="2589"/>
                    <a:pt x="1978" y="2190"/>
                  </a:cubicBezTo>
                  <a:cubicBezTo>
                    <a:pt x="1978" y="1857"/>
                    <a:pt x="1665" y="1746"/>
                    <a:pt x="1348" y="1668"/>
                  </a:cubicBezTo>
                  <a:cubicBezTo>
                    <a:pt x="900" y="1569"/>
                    <a:pt x="900" y="1569"/>
                    <a:pt x="900" y="1569"/>
                  </a:cubicBezTo>
                  <a:cubicBezTo>
                    <a:pt x="444" y="1450"/>
                    <a:pt x="103" y="1295"/>
                    <a:pt x="103" y="806"/>
                  </a:cubicBezTo>
                  <a:cubicBezTo>
                    <a:pt x="103" y="222"/>
                    <a:pt x="670" y="0"/>
                    <a:pt x="1176" y="0"/>
                  </a:cubicBezTo>
                  <a:cubicBezTo>
                    <a:pt x="1747" y="0"/>
                    <a:pt x="2204" y="300"/>
                    <a:pt x="2224" y="921"/>
                  </a:cubicBezTo>
                  <a:lnTo>
                    <a:pt x="1875" y="92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A997E1E5-3984-A345-A4F6-52F8537AD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5308" y="3058938"/>
              <a:ext cx="217728" cy="643356"/>
            </a:xfrm>
            <a:custGeom>
              <a:avLst/>
              <a:gdLst>
                <a:gd name="T0" fmla="*/ 687 w 1272"/>
                <a:gd name="T1" fmla="*/ 859 h 3752"/>
                <a:gd name="T2" fmla="*/ 687 w 1272"/>
                <a:gd name="T3" fmla="*/ 859 h 3752"/>
                <a:gd name="T4" fmla="*/ 1271 w 1272"/>
                <a:gd name="T5" fmla="*/ 859 h 3752"/>
                <a:gd name="T6" fmla="*/ 1271 w 1272"/>
                <a:gd name="T7" fmla="*/ 1150 h 3752"/>
                <a:gd name="T8" fmla="*/ 687 w 1272"/>
                <a:gd name="T9" fmla="*/ 1150 h 3752"/>
                <a:gd name="T10" fmla="*/ 687 w 1272"/>
                <a:gd name="T11" fmla="*/ 3081 h 3752"/>
                <a:gd name="T12" fmla="*/ 971 w 1272"/>
                <a:gd name="T13" fmla="*/ 3455 h 3752"/>
                <a:gd name="T14" fmla="*/ 1271 w 1272"/>
                <a:gd name="T15" fmla="*/ 3439 h 3752"/>
                <a:gd name="T16" fmla="*/ 1271 w 1272"/>
                <a:gd name="T17" fmla="*/ 3739 h 3752"/>
                <a:gd name="T18" fmla="*/ 958 w 1272"/>
                <a:gd name="T19" fmla="*/ 3751 h 3752"/>
                <a:gd name="T20" fmla="*/ 338 w 1272"/>
                <a:gd name="T21" fmla="*/ 3106 h 3752"/>
                <a:gd name="T22" fmla="*/ 338 w 1272"/>
                <a:gd name="T23" fmla="*/ 1150 h 3752"/>
                <a:gd name="T24" fmla="*/ 0 w 1272"/>
                <a:gd name="T25" fmla="*/ 1150 h 3752"/>
                <a:gd name="T26" fmla="*/ 0 w 1272"/>
                <a:gd name="T27" fmla="*/ 859 h 3752"/>
                <a:gd name="T28" fmla="*/ 338 w 1272"/>
                <a:gd name="T29" fmla="*/ 859 h 3752"/>
                <a:gd name="T30" fmla="*/ 338 w 1272"/>
                <a:gd name="T31" fmla="*/ 0 h 3752"/>
                <a:gd name="T32" fmla="*/ 687 w 1272"/>
                <a:gd name="T33" fmla="*/ 0 h 3752"/>
                <a:gd name="T34" fmla="*/ 687 w 1272"/>
                <a:gd name="T35" fmla="*/ 859 h 3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2" h="3752">
                  <a:moveTo>
                    <a:pt x="687" y="859"/>
                  </a:moveTo>
                  <a:lnTo>
                    <a:pt x="687" y="859"/>
                  </a:lnTo>
                  <a:cubicBezTo>
                    <a:pt x="1271" y="859"/>
                    <a:pt x="1271" y="859"/>
                    <a:pt x="1271" y="859"/>
                  </a:cubicBezTo>
                  <a:cubicBezTo>
                    <a:pt x="1271" y="1150"/>
                    <a:pt x="1271" y="1150"/>
                    <a:pt x="1271" y="1150"/>
                  </a:cubicBezTo>
                  <a:cubicBezTo>
                    <a:pt x="687" y="1150"/>
                    <a:pt x="687" y="1150"/>
                    <a:pt x="687" y="1150"/>
                  </a:cubicBezTo>
                  <a:cubicBezTo>
                    <a:pt x="687" y="3081"/>
                    <a:pt x="687" y="3081"/>
                    <a:pt x="687" y="3081"/>
                  </a:cubicBezTo>
                  <a:cubicBezTo>
                    <a:pt x="687" y="3307"/>
                    <a:pt x="720" y="3439"/>
                    <a:pt x="971" y="3455"/>
                  </a:cubicBezTo>
                  <a:cubicBezTo>
                    <a:pt x="1069" y="3455"/>
                    <a:pt x="1172" y="3451"/>
                    <a:pt x="1271" y="3439"/>
                  </a:cubicBezTo>
                  <a:cubicBezTo>
                    <a:pt x="1271" y="3739"/>
                    <a:pt x="1271" y="3739"/>
                    <a:pt x="1271" y="3739"/>
                  </a:cubicBezTo>
                  <a:cubicBezTo>
                    <a:pt x="1164" y="3739"/>
                    <a:pt x="1065" y="3751"/>
                    <a:pt x="958" y="3751"/>
                  </a:cubicBezTo>
                  <a:cubicBezTo>
                    <a:pt x="494" y="3751"/>
                    <a:pt x="333" y="3595"/>
                    <a:pt x="338" y="3106"/>
                  </a:cubicBezTo>
                  <a:cubicBezTo>
                    <a:pt x="338" y="1150"/>
                    <a:pt x="338" y="1150"/>
                    <a:pt x="338" y="1150"/>
                  </a:cubicBezTo>
                  <a:cubicBezTo>
                    <a:pt x="0" y="1150"/>
                    <a:pt x="0" y="1150"/>
                    <a:pt x="0" y="1150"/>
                  </a:cubicBezTo>
                  <a:cubicBezTo>
                    <a:pt x="0" y="859"/>
                    <a:pt x="0" y="859"/>
                    <a:pt x="0" y="859"/>
                  </a:cubicBezTo>
                  <a:cubicBezTo>
                    <a:pt x="338" y="859"/>
                    <a:pt x="338" y="859"/>
                    <a:pt x="338" y="859"/>
                  </a:cubicBezTo>
                  <a:cubicBezTo>
                    <a:pt x="338" y="0"/>
                    <a:pt x="338" y="0"/>
                    <a:pt x="338" y="0"/>
                  </a:cubicBezTo>
                  <a:cubicBezTo>
                    <a:pt x="687" y="0"/>
                    <a:pt x="687" y="0"/>
                    <a:pt x="687" y="0"/>
                  </a:cubicBezTo>
                  <a:lnTo>
                    <a:pt x="687" y="85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B4186D02-3784-F34A-8C1C-77AC0857F4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5132" y="3191238"/>
              <a:ext cx="464184" cy="519372"/>
            </a:xfrm>
            <a:custGeom>
              <a:avLst/>
              <a:gdLst>
                <a:gd name="T0" fmla="*/ 2705 w 2706"/>
                <a:gd name="T1" fmla="*/ 1516 h 3030"/>
                <a:gd name="T2" fmla="*/ 2705 w 2706"/>
                <a:gd name="T3" fmla="*/ 1516 h 3030"/>
                <a:gd name="T4" fmla="*/ 1352 w 2706"/>
                <a:gd name="T5" fmla="*/ 3029 h 3030"/>
                <a:gd name="T6" fmla="*/ 0 w 2706"/>
                <a:gd name="T7" fmla="*/ 1516 h 3030"/>
                <a:gd name="T8" fmla="*/ 1352 w 2706"/>
                <a:gd name="T9" fmla="*/ 0 h 3030"/>
                <a:gd name="T10" fmla="*/ 2705 w 2706"/>
                <a:gd name="T11" fmla="*/ 1516 h 3030"/>
                <a:gd name="T12" fmla="*/ 349 w 2706"/>
                <a:gd name="T13" fmla="*/ 1516 h 3030"/>
                <a:gd name="T14" fmla="*/ 349 w 2706"/>
                <a:gd name="T15" fmla="*/ 1516 h 3030"/>
                <a:gd name="T16" fmla="*/ 1352 w 2706"/>
                <a:gd name="T17" fmla="*/ 2737 h 3030"/>
                <a:gd name="T18" fmla="*/ 2355 w 2706"/>
                <a:gd name="T19" fmla="*/ 1516 h 3030"/>
                <a:gd name="T20" fmla="*/ 1352 w 2706"/>
                <a:gd name="T21" fmla="*/ 296 h 3030"/>
                <a:gd name="T22" fmla="*/ 349 w 2706"/>
                <a:gd name="T23" fmla="*/ 1516 h 3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06" h="3030">
                  <a:moveTo>
                    <a:pt x="2705" y="1516"/>
                  </a:moveTo>
                  <a:lnTo>
                    <a:pt x="2705" y="1516"/>
                  </a:lnTo>
                  <a:cubicBezTo>
                    <a:pt x="2705" y="2334"/>
                    <a:pt x="2228" y="3029"/>
                    <a:pt x="1352" y="3029"/>
                  </a:cubicBezTo>
                  <a:cubicBezTo>
                    <a:pt x="476" y="3029"/>
                    <a:pt x="0" y="2334"/>
                    <a:pt x="0" y="1516"/>
                  </a:cubicBezTo>
                  <a:cubicBezTo>
                    <a:pt x="0" y="695"/>
                    <a:pt x="476" y="0"/>
                    <a:pt x="1352" y="0"/>
                  </a:cubicBezTo>
                  <a:cubicBezTo>
                    <a:pt x="2228" y="0"/>
                    <a:pt x="2705" y="695"/>
                    <a:pt x="2705" y="1516"/>
                  </a:cubicBezTo>
                  <a:close/>
                  <a:moveTo>
                    <a:pt x="349" y="1516"/>
                  </a:moveTo>
                  <a:lnTo>
                    <a:pt x="349" y="1516"/>
                  </a:lnTo>
                  <a:cubicBezTo>
                    <a:pt x="349" y="2124"/>
                    <a:pt x="682" y="2737"/>
                    <a:pt x="1352" y="2737"/>
                  </a:cubicBezTo>
                  <a:cubicBezTo>
                    <a:pt x="2022" y="2737"/>
                    <a:pt x="2355" y="2124"/>
                    <a:pt x="2355" y="1516"/>
                  </a:cubicBezTo>
                  <a:cubicBezTo>
                    <a:pt x="2355" y="905"/>
                    <a:pt x="2022" y="296"/>
                    <a:pt x="1352" y="296"/>
                  </a:cubicBezTo>
                  <a:cubicBezTo>
                    <a:pt x="682" y="296"/>
                    <a:pt x="349" y="905"/>
                    <a:pt x="349" y="15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07ED408A-2EE3-8341-9F12-34D821759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2236" y="3191238"/>
              <a:ext cx="434700" cy="519372"/>
            </a:xfrm>
            <a:custGeom>
              <a:avLst/>
              <a:gdLst>
                <a:gd name="T0" fmla="*/ 2162 w 2537"/>
                <a:gd name="T1" fmla="*/ 983 h 3030"/>
                <a:gd name="T2" fmla="*/ 2162 w 2537"/>
                <a:gd name="T3" fmla="*/ 983 h 3030"/>
                <a:gd name="T4" fmla="*/ 1353 w 2537"/>
                <a:gd name="T5" fmla="*/ 296 h 3030"/>
                <a:gd name="T6" fmla="*/ 349 w 2537"/>
                <a:gd name="T7" fmla="*/ 1516 h 3030"/>
                <a:gd name="T8" fmla="*/ 1353 w 2537"/>
                <a:gd name="T9" fmla="*/ 2737 h 3030"/>
                <a:gd name="T10" fmla="*/ 2187 w 2537"/>
                <a:gd name="T11" fmla="*/ 1919 h 3030"/>
                <a:gd name="T12" fmla="*/ 2536 w 2537"/>
                <a:gd name="T13" fmla="*/ 1919 h 3030"/>
                <a:gd name="T14" fmla="*/ 1353 w 2537"/>
                <a:gd name="T15" fmla="*/ 3029 h 3030"/>
                <a:gd name="T16" fmla="*/ 0 w 2537"/>
                <a:gd name="T17" fmla="*/ 1516 h 3030"/>
                <a:gd name="T18" fmla="*/ 1353 w 2537"/>
                <a:gd name="T19" fmla="*/ 0 h 3030"/>
                <a:gd name="T20" fmla="*/ 2512 w 2537"/>
                <a:gd name="T21" fmla="*/ 983 h 3030"/>
                <a:gd name="T22" fmla="*/ 2162 w 2537"/>
                <a:gd name="T23" fmla="*/ 983 h 3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37" h="3030">
                  <a:moveTo>
                    <a:pt x="2162" y="983"/>
                  </a:moveTo>
                  <a:lnTo>
                    <a:pt x="2162" y="983"/>
                  </a:lnTo>
                  <a:cubicBezTo>
                    <a:pt x="2068" y="555"/>
                    <a:pt x="1809" y="296"/>
                    <a:pt x="1353" y="296"/>
                  </a:cubicBezTo>
                  <a:cubicBezTo>
                    <a:pt x="682" y="296"/>
                    <a:pt x="349" y="905"/>
                    <a:pt x="349" y="1516"/>
                  </a:cubicBezTo>
                  <a:cubicBezTo>
                    <a:pt x="349" y="2124"/>
                    <a:pt x="682" y="2737"/>
                    <a:pt x="1353" y="2737"/>
                  </a:cubicBezTo>
                  <a:cubicBezTo>
                    <a:pt x="1788" y="2737"/>
                    <a:pt x="2142" y="2396"/>
                    <a:pt x="2187" y="1919"/>
                  </a:cubicBezTo>
                  <a:cubicBezTo>
                    <a:pt x="2536" y="1919"/>
                    <a:pt x="2536" y="1919"/>
                    <a:pt x="2536" y="1919"/>
                  </a:cubicBezTo>
                  <a:cubicBezTo>
                    <a:pt x="2442" y="2605"/>
                    <a:pt x="1994" y="3029"/>
                    <a:pt x="1353" y="3029"/>
                  </a:cubicBezTo>
                  <a:cubicBezTo>
                    <a:pt x="477" y="3029"/>
                    <a:pt x="0" y="2334"/>
                    <a:pt x="0" y="1516"/>
                  </a:cubicBezTo>
                  <a:cubicBezTo>
                    <a:pt x="0" y="695"/>
                    <a:pt x="477" y="0"/>
                    <a:pt x="1353" y="0"/>
                  </a:cubicBezTo>
                  <a:cubicBezTo>
                    <a:pt x="1965" y="0"/>
                    <a:pt x="2434" y="329"/>
                    <a:pt x="2512" y="983"/>
                  </a:cubicBezTo>
                  <a:lnTo>
                    <a:pt x="2162" y="98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5A6A1501-D0FD-BA42-96D1-FF5614D81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684" y="3017358"/>
              <a:ext cx="425628" cy="678888"/>
            </a:xfrm>
            <a:custGeom>
              <a:avLst/>
              <a:gdLst>
                <a:gd name="T0" fmla="*/ 0 w 2484"/>
                <a:gd name="T1" fmla="*/ 0 h 3962"/>
                <a:gd name="T2" fmla="*/ 350 w 2484"/>
                <a:gd name="T3" fmla="*/ 0 h 3962"/>
                <a:gd name="T4" fmla="*/ 350 w 2484"/>
                <a:gd name="T5" fmla="*/ 2486 h 3962"/>
                <a:gd name="T6" fmla="*/ 1937 w 2484"/>
                <a:gd name="T7" fmla="*/ 1102 h 3962"/>
                <a:gd name="T8" fmla="*/ 2401 w 2484"/>
                <a:gd name="T9" fmla="*/ 1102 h 3962"/>
                <a:gd name="T10" fmla="*/ 1180 w 2484"/>
                <a:gd name="T11" fmla="*/ 2158 h 3962"/>
                <a:gd name="T12" fmla="*/ 2483 w 2484"/>
                <a:gd name="T13" fmla="*/ 3961 h 3962"/>
                <a:gd name="T14" fmla="*/ 2048 w 2484"/>
                <a:gd name="T15" fmla="*/ 3961 h 3962"/>
                <a:gd name="T16" fmla="*/ 917 w 2484"/>
                <a:gd name="T17" fmla="*/ 2404 h 3962"/>
                <a:gd name="T18" fmla="*/ 350 w 2484"/>
                <a:gd name="T19" fmla="*/ 2872 h 3962"/>
                <a:gd name="T20" fmla="*/ 350 w 2484"/>
                <a:gd name="T21" fmla="*/ 3961 h 3962"/>
                <a:gd name="T22" fmla="*/ 0 w 2484"/>
                <a:gd name="T23" fmla="*/ 3961 h 3962"/>
                <a:gd name="T24" fmla="*/ 0 w 2484"/>
                <a:gd name="T25" fmla="*/ 0 h 3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84" h="3962">
                  <a:moveTo>
                    <a:pt x="0" y="0"/>
                  </a:moveTo>
                  <a:lnTo>
                    <a:pt x="350" y="0"/>
                  </a:lnTo>
                  <a:lnTo>
                    <a:pt x="350" y="2486"/>
                  </a:lnTo>
                  <a:lnTo>
                    <a:pt x="1937" y="1102"/>
                  </a:lnTo>
                  <a:lnTo>
                    <a:pt x="2401" y="1102"/>
                  </a:lnTo>
                  <a:lnTo>
                    <a:pt x="1180" y="2158"/>
                  </a:lnTo>
                  <a:lnTo>
                    <a:pt x="2483" y="3961"/>
                  </a:lnTo>
                  <a:lnTo>
                    <a:pt x="2048" y="3961"/>
                  </a:lnTo>
                  <a:lnTo>
                    <a:pt x="917" y="2404"/>
                  </a:lnTo>
                  <a:lnTo>
                    <a:pt x="350" y="2872"/>
                  </a:lnTo>
                  <a:lnTo>
                    <a:pt x="350" y="3961"/>
                  </a:lnTo>
                  <a:lnTo>
                    <a:pt x="0" y="3961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F1E1071C-83B6-2E46-B55F-ED754DC98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1196" y="3201066"/>
              <a:ext cx="203364" cy="495180"/>
            </a:xfrm>
            <a:custGeom>
              <a:avLst/>
              <a:gdLst>
                <a:gd name="T0" fmla="*/ 1187 w 1188"/>
                <a:gd name="T1" fmla="*/ 0 h 2889"/>
                <a:gd name="T2" fmla="*/ 1187 w 1188"/>
                <a:gd name="T3" fmla="*/ 0 h 2889"/>
                <a:gd name="T4" fmla="*/ 333 w 1188"/>
                <a:gd name="T5" fmla="*/ 699 h 2889"/>
                <a:gd name="T6" fmla="*/ 321 w 1188"/>
                <a:gd name="T7" fmla="*/ 699 h 2889"/>
                <a:gd name="T8" fmla="*/ 321 w 1188"/>
                <a:gd name="T9" fmla="*/ 29 h 2889"/>
                <a:gd name="T10" fmla="*/ 0 w 1188"/>
                <a:gd name="T11" fmla="*/ 29 h 2889"/>
                <a:gd name="T12" fmla="*/ 0 w 1188"/>
                <a:gd name="T13" fmla="*/ 2888 h 2889"/>
                <a:gd name="T14" fmla="*/ 349 w 1188"/>
                <a:gd name="T15" fmla="*/ 2888 h 2889"/>
                <a:gd name="T16" fmla="*/ 349 w 1188"/>
                <a:gd name="T17" fmla="*/ 1363 h 2889"/>
                <a:gd name="T18" fmla="*/ 1187 w 1188"/>
                <a:gd name="T19" fmla="*/ 349 h 2889"/>
                <a:gd name="T20" fmla="*/ 1187 w 1188"/>
                <a:gd name="T21" fmla="*/ 0 h 2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8" h="2889">
                  <a:moveTo>
                    <a:pt x="1187" y="0"/>
                  </a:moveTo>
                  <a:lnTo>
                    <a:pt x="1187" y="0"/>
                  </a:lnTo>
                  <a:cubicBezTo>
                    <a:pt x="784" y="57"/>
                    <a:pt x="484" y="308"/>
                    <a:pt x="333" y="699"/>
                  </a:cubicBezTo>
                  <a:cubicBezTo>
                    <a:pt x="321" y="699"/>
                    <a:pt x="321" y="699"/>
                    <a:pt x="321" y="699"/>
                  </a:cubicBezTo>
                  <a:cubicBezTo>
                    <a:pt x="321" y="29"/>
                    <a:pt x="321" y="29"/>
                    <a:pt x="321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888"/>
                    <a:pt x="0" y="2888"/>
                    <a:pt x="0" y="2888"/>
                  </a:cubicBezTo>
                  <a:cubicBezTo>
                    <a:pt x="349" y="2888"/>
                    <a:pt x="349" y="2888"/>
                    <a:pt x="349" y="2888"/>
                  </a:cubicBezTo>
                  <a:cubicBezTo>
                    <a:pt x="349" y="1363"/>
                    <a:pt x="349" y="1363"/>
                    <a:pt x="349" y="1363"/>
                  </a:cubicBezTo>
                  <a:cubicBezTo>
                    <a:pt x="349" y="842"/>
                    <a:pt x="681" y="423"/>
                    <a:pt x="1187" y="349"/>
                  </a:cubicBezTo>
                  <a:lnTo>
                    <a:pt x="1187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08110CF-DF53-1F4D-A9E6-D7A6D298AF31}"/>
              </a:ext>
            </a:extLst>
          </p:cNvPr>
          <p:cNvGrpSpPr/>
          <p:nvPr userDrawn="1"/>
        </p:nvGrpSpPr>
        <p:grpSpPr>
          <a:xfrm>
            <a:off x="2768114" y="1010026"/>
            <a:ext cx="6934924" cy="281609"/>
            <a:chOff x="3429000" y="1580322"/>
            <a:chExt cx="6934924" cy="28160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6918B6C-3B87-7847-9BFF-E4C33C69096C}"/>
                </a:ext>
              </a:extLst>
            </p:cNvPr>
            <p:cNvSpPr/>
            <p:nvPr userDrawn="1"/>
          </p:nvSpPr>
          <p:spPr>
            <a:xfrm>
              <a:off x="3429000" y="1580322"/>
              <a:ext cx="6934924" cy="281609"/>
            </a:xfrm>
            <a:prstGeom prst="rect">
              <a:avLst/>
            </a:prstGeom>
            <a:solidFill>
              <a:srgbClr val="FFFFFF"/>
            </a:solidFill>
            <a:ln w="12700" cap="sq">
              <a:solidFill>
                <a:srgbClr val="C3C3C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0DB0AD8-589F-1C40-86FF-A05A5816F732}"/>
                </a:ext>
              </a:extLst>
            </p:cNvPr>
            <p:cNvGrpSpPr/>
            <p:nvPr userDrawn="1"/>
          </p:nvGrpSpPr>
          <p:grpSpPr>
            <a:xfrm>
              <a:off x="9959734" y="1580322"/>
              <a:ext cx="404190" cy="281609"/>
              <a:chOff x="9959734" y="1580322"/>
              <a:chExt cx="404190" cy="281609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AB595B8-17E2-9549-BBDB-CB60F6026C37}"/>
                  </a:ext>
                </a:extLst>
              </p:cNvPr>
              <p:cNvSpPr/>
              <p:nvPr userDrawn="1"/>
            </p:nvSpPr>
            <p:spPr>
              <a:xfrm>
                <a:off x="9959734" y="1580322"/>
                <a:ext cx="404190" cy="281609"/>
              </a:xfrm>
              <a:prstGeom prst="rect">
                <a:avLst/>
              </a:prstGeom>
              <a:solidFill>
                <a:srgbClr val="FF1F2C"/>
              </a:solidFill>
              <a:ln w="12700" cap="sq">
                <a:solidFill>
                  <a:srgbClr val="FF1F2C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 1">
                <a:extLst>
                  <a:ext uri="{FF2B5EF4-FFF2-40B4-BE49-F238E27FC236}">
                    <a16:creationId xmlns:a16="http://schemas.microsoft.com/office/drawing/2014/main" id="{AE5E1DB9-33AB-3747-972E-E035534794C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067407" y="1633329"/>
                <a:ext cx="188844" cy="188844"/>
              </a:xfrm>
              <a:custGeom>
                <a:avLst/>
                <a:gdLst>
                  <a:gd name="T0" fmla="*/ 421 w 664"/>
                  <a:gd name="T1" fmla="*/ 525 h 664"/>
                  <a:gd name="T2" fmla="*/ 282 w 664"/>
                  <a:gd name="T3" fmla="*/ 562 h 664"/>
                  <a:gd name="T4" fmla="*/ 282 w 664"/>
                  <a:gd name="T5" fmla="*/ 562 h 664"/>
                  <a:gd name="T6" fmla="*/ 0 w 664"/>
                  <a:gd name="T7" fmla="*/ 282 h 664"/>
                  <a:gd name="T8" fmla="*/ 282 w 664"/>
                  <a:gd name="T9" fmla="*/ 0 h 664"/>
                  <a:gd name="T10" fmla="*/ 562 w 664"/>
                  <a:gd name="T11" fmla="*/ 282 h 664"/>
                  <a:gd name="T12" fmla="*/ 562 w 664"/>
                  <a:gd name="T13" fmla="*/ 282 h 664"/>
                  <a:gd name="T14" fmla="*/ 525 w 664"/>
                  <a:gd name="T15" fmla="*/ 421 h 664"/>
                  <a:gd name="T16" fmla="*/ 499 w 664"/>
                  <a:gd name="T17" fmla="*/ 459 h 664"/>
                  <a:gd name="T18" fmla="*/ 655 w 664"/>
                  <a:gd name="T19" fmla="*/ 616 h 664"/>
                  <a:gd name="T20" fmla="*/ 660 w 664"/>
                  <a:gd name="T21" fmla="*/ 621 h 664"/>
                  <a:gd name="T22" fmla="*/ 663 w 664"/>
                  <a:gd name="T23" fmla="*/ 635 h 664"/>
                  <a:gd name="T24" fmla="*/ 660 w 664"/>
                  <a:gd name="T25" fmla="*/ 649 h 664"/>
                  <a:gd name="T26" fmla="*/ 649 w 664"/>
                  <a:gd name="T27" fmla="*/ 660 h 664"/>
                  <a:gd name="T28" fmla="*/ 635 w 664"/>
                  <a:gd name="T29" fmla="*/ 663 h 664"/>
                  <a:gd name="T30" fmla="*/ 621 w 664"/>
                  <a:gd name="T31" fmla="*/ 660 h 664"/>
                  <a:gd name="T32" fmla="*/ 616 w 664"/>
                  <a:gd name="T33" fmla="*/ 655 h 664"/>
                  <a:gd name="T34" fmla="*/ 459 w 664"/>
                  <a:gd name="T35" fmla="*/ 499 h 664"/>
                  <a:gd name="T36" fmla="*/ 421 w 664"/>
                  <a:gd name="T37" fmla="*/ 525 h 664"/>
                  <a:gd name="T38" fmla="*/ 282 w 664"/>
                  <a:gd name="T39" fmla="*/ 506 h 664"/>
                  <a:gd name="T40" fmla="*/ 393 w 664"/>
                  <a:gd name="T41" fmla="*/ 476 h 664"/>
                  <a:gd name="T42" fmla="*/ 476 w 664"/>
                  <a:gd name="T43" fmla="*/ 393 h 664"/>
                  <a:gd name="T44" fmla="*/ 506 w 664"/>
                  <a:gd name="T45" fmla="*/ 282 h 664"/>
                  <a:gd name="T46" fmla="*/ 476 w 664"/>
                  <a:gd name="T47" fmla="*/ 169 h 664"/>
                  <a:gd name="T48" fmla="*/ 393 w 664"/>
                  <a:gd name="T49" fmla="*/ 87 h 664"/>
                  <a:gd name="T50" fmla="*/ 282 w 664"/>
                  <a:gd name="T51" fmla="*/ 56 h 664"/>
                  <a:gd name="T52" fmla="*/ 169 w 664"/>
                  <a:gd name="T53" fmla="*/ 87 h 664"/>
                  <a:gd name="T54" fmla="*/ 87 w 664"/>
                  <a:gd name="T55" fmla="*/ 169 h 664"/>
                  <a:gd name="T56" fmla="*/ 56 w 664"/>
                  <a:gd name="T57" fmla="*/ 282 h 664"/>
                  <a:gd name="T58" fmla="*/ 87 w 664"/>
                  <a:gd name="T59" fmla="*/ 393 h 664"/>
                  <a:gd name="T60" fmla="*/ 169 w 664"/>
                  <a:gd name="T61" fmla="*/ 476 h 664"/>
                  <a:gd name="T62" fmla="*/ 282 w 664"/>
                  <a:gd name="T63" fmla="*/ 506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64" h="664">
                    <a:moveTo>
                      <a:pt x="421" y="525"/>
                    </a:moveTo>
                    <a:cubicBezTo>
                      <a:pt x="377" y="551"/>
                      <a:pt x="334" y="562"/>
                      <a:pt x="282" y="562"/>
                    </a:cubicBezTo>
                    <a:lnTo>
                      <a:pt x="282" y="562"/>
                    </a:lnTo>
                    <a:cubicBezTo>
                      <a:pt x="126" y="562"/>
                      <a:pt x="0" y="437"/>
                      <a:pt x="0" y="282"/>
                    </a:cubicBezTo>
                    <a:cubicBezTo>
                      <a:pt x="0" y="126"/>
                      <a:pt x="126" y="0"/>
                      <a:pt x="282" y="0"/>
                    </a:cubicBezTo>
                    <a:cubicBezTo>
                      <a:pt x="437" y="0"/>
                      <a:pt x="562" y="126"/>
                      <a:pt x="562" y="282"/>
                    </a:cubicBezTo>
                    <a:lnTo>
                      <a:pt x="562" y="282"/>
                    </a:lnTo>
                    <a:cubicBezTo>
                      <a:pt x="562" y="334"/>
                      <a:pt x="551" y="377"/>
                      <a:pt x="525" y="421"/>
                    </a:cubicBezTo>
                    <a:cubicBezTo>
                      <a:pt x="517" y="435"/>
                      <a:pt x="509" y="446"/>
                      <a:pt x="499" y="459"/>
                    </a:cubicBezTo>
                    <a:lnTo>
                      <a:pt x="655" y="616"/>
                    </a:lnTo>
                    <a:cubicBezTo>
                      <a:pt x="657" y="617"/>
                      <a:pt x="658" y="619"/>
                      <a:pt x="660" y="621"/>
                    </a:cubicBezTo>
                    <a:cubicBezTo>
                      <a:pt x="662" y="626"/>
                      <a:pt x="663" y="630"/>
                      <a:pt x="663" y="635"/>
                    </a:cubicBezTo>
                    <a:cubicBezTo>
                      <a:pt x="663" y="640"/>
                      <a:pt x="663" y="645"/>
                      <a:pt x="660" y="649"/>
                    </a:cubicBezTo>
                    <a:cubicBezTo>
                      <a:pt x="658" y="654"/>
                      <a:pt x="654" y="658"/>
                      <a:pt x="649" y="660"/>
                    </a:cubicBezTo>
                    <a:cubicBezTo>
                      <a:pt x="645" y="663"/>
                      <a:pt x="640" y="663"/>
                      <a:pt x="635" y="663"/>
                    </a:cubicBezTo>
                    <a:cubicBezTo>
                      <a:pt x="630" y="663"/>
                      <a:pt x="626" y="662"/>
                      <a:pt x="621" y="660"/>
                    </a:cubicBezTo>
                    <a:cubicBezTo>
                      <a:pt x="619" y="658"/>
                      <a:pt x="617" y="657"/>
                      <a:pt x="616" y="655"/>
                    </a:cubicBezTo>
                    <a:lnTo>
                      <a:pt x="459" y="499"/>
                    </a:lnTo>
                    <a:cubicBezTo>
                      <a:pt x="446" y="509"/>
                      <a:pt x="435" y="517"/>
                      <a:pt x="421" y="525"/>
                    </a:cubicBezTo>
                    <a:close/>
                    <a:moveTo>
                      <a:pt x="282" y="506"/>
                    </a:moveTo>
                    <a:cubicBezTo>
                      <a:pt x="323" y="506"/>
                      <a:pt x="357" y="497"/>
                      <a:pt x="393" y="476"/>
                    </a:cubicBezTo>
                    <a:cubicBezTo>
                      <a:pt x="429" y="455"/>
                      <a:pt x="455" y="429"/>
                      <a:pt x="476" y="393"/>
                    </a:cubicBezTo>
                    <a:cubicBezTo>
                      <a:pt x="497" y="357"/>
                      <a:pt x="506" y="323"/>
                      <a:pt x="506" y="282"/>
                    </a:cubicBezTo>
                    <a:cubicBezTo>
                      <a:pt x="506" y="240"/>
                      <a:pt x="497" y="205"/>
                      <a:pt x="476" y="169"/>
                    </a:cubicBezTo>
                    <a:cubicBezTo>
                      <a:pt x="455" y="133"/>
                      <a:pt x="429" y="107"/>
                      <a:pt x="393" y="87"/>
                    </a:cubicBezTo>
                    <a:cubicBezTo>
                      <a:pt x="357" y="66"/>
                      <a:pt x="323" y="56"/>
                      <a:pt x="282" y="56"/>
                    </a:cubicBezTo>
                    <a:cubicBezTo>
                      <a:pt x="240" y="56"/>
                      <a:pt x="205" y="66"/>
                      <a:pt x="169" y="87"/>
                    </a:cubicBezTo>
                    <a:cubicBezTo>
                      <a:pt x="133" y="107"/>
                      <a:pt x="107" y="133"/>
                      <a:pt x="87" y="169"/>
                    </a:cubicBezTo>
                    <a:cubicBezTo>
                      <a:pt x="66" y="205"/>
                      <a:pt x="56" y="240"/>
                      <a:pt x="56" y="282"/>
                    </a:cubicBezTo>
                    <a:cubicBezTo>
                      <a:pt x="56" y="323"/>
                      <a:pt x="66" y="357"/>
                      <a:pt x="87" y="393"/>
                    </a:cubicBezTo>
                    <a:cubicBezTo>
                      <a:pt x="107" y="429"/>
                      <a:pt x="133" y="455"/>
                      <a:pt x="169" y="476"/>
                    </a:cubicBezTo>
                    <a:cubicBezTo>
                      <a:pt x="205" y="497"/>
                      <a:pt x="240" y="506"/>
                      <a:pt x="282" y="5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324706-BF9C-CE41-8F3F-30D7D258D3EF}"/>
              </a:ext>
            </a:extLst>
          </p:cNvPr>
          <p:cNvGrpSpPr/>
          <p:nvPr userDrawn="1"/>
        </p:nvGrpSpPr>
        <p:grpSpPr>
          <a:xfrm>
            <a:off x="10129837" y="1028454"/>
            <a:ext cx="1147763" cy="242888"/>
            <a:chOff x="9525000" y="1622080"/>
            <a:chExt cx="1147763" cy="242888"/>
          </a:xfrm>
        </p:grpSpPr>
        <p:sp>
          <p:nvSpPr>
            <p:cNvPr id="49" name="Freeform 4">
              <a:extLst>
                <a:ext uri="{FF2B5EF4-FFF2-40B4-BE49-F238E27FC236}">
                  <a16:creationId xmlns:a16="http://schemas.microsoft.com/office/drawing/2014/main" id="{8D67B190-4F41-E143-A9FB-ACC8B94CAFA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982200" y="1632399"/>
              <a:ext cx="242888" cy="222250"/>
            </a:xfrm>
            <a:custGeom>
              <a:avLst/>
              <a:gdLst>
                <a:gd name="T0" fmla="*/ 0 w 676"/>
                <a:gd name="T1" fmla="*/ 175 h 618"/>
                <a:gd name="T2" fmla="*/ 25 w 676"/>
                <a:gd name="T3" fmla="*/ 99 h 618"/>
                <a:gd name="T4" fmla="*/ 97 w 676"/>
                <a:gd name="T5" fmla="*/ 26 h 618"/>
                <a:gd name="T6" fmla="*/ 196 w 676"/>
                <a:gd name="T7" fmla="*/ 0 h 618"/>
                <a:gd name="T8" fmla="*/ 295 w 676"/>
                <a:gd name="T9" fmla="*/ 26 h 618"/>
                <a:gd name="T10" fmla="*/ 338 w 676"/>
                <a:gd name="T11" fmla="*/ 60 h 618"/>
                <a:gd name="T12" fmla="*/ 338 w 676"/>
                <a:gd name="T13" fmla="*/ 59 h 618"/>
                <a:gd name="T14" fmla="*/ 379 w 676"/>
                <a:gd name="T15" fmla="*/ 28 h 618"/>
                <a:gd name="T16" fmla="*/ 478 w 676"/>
                <a:gd name="T17" fmla="*/ 1 h 618"/>
                <a:gd name="T18" fmla="*/ 576 w 676"/>
                <a:gd name="T19" fmla="*/ 28 h 618"/>
                <a:gd name="T20" fmla="*/ 649 w 676"/>
                <a:gd name="T21" fmla="*/ 100 h 618"/>
                <a:gd name="T22" fmla="*/ 675 w 676"/>
                <a:gd name="T23" fmla="*/ 198 h 618"/>
                <a:gd name="T24" fmla="*/ 649 w 676"/>
                <a:gd name="T25" fmla="*/ 297 h 618"/>
                <a:gd name="T26" fmla="*/ 617 w 676"/>
                <a:gd name="T27" fmla="*/ 337 h 618"/>
                <a:gd name="T28" fmla="*/ 338 w 676"/>
                <a:gd name="T29" fmla="*/ 617 h 618"/>
                <a:gd name="T30" fmla="*/ 318 w 676"/>
                <a:gd name="T31" fmla="*/ 597 h 618"/>
                <a:gd name="T32" fmla="*/ 58 w 676"/>
                <a:gd name="T33" fmla="*/ 337 h 618"/>
                <a:gd name="T34" fmla="*/ 25 w 676"/>
                <a:gd name="T35" fmla="*/ 296 h 618"/>
                <a:gd name="T36" fmla="*/ 0 w 676"/>
                <a:gd name="T37" fmla="*/ 218 h 618"/>
                <a:gd name="T38" fmla="*/ 0 w 676"/>
                <a:gd name="T39" fmla="*/ 175 h 618"/>
                <a:gd name="T40" fmla="*/ 338 w 676"/>
                <a:gd name="T41" fmla="*/ 537 h 618"/>
                <a:gd name="T42" fmla="*/ 577 w 676"/>
                <a:gd name="T43" fmla="*/ 298 h 618"/>
                <a:gd name="T44" fmla="*/ 600 w 676"/>
                <a:gd name="T45" fmla="*/ 269 h 618"/>
                <a:gd name="T46" fmla="*/ 619 w 676"/>
                <a:gd name="T47" fmla="*/ 198 h 618"/>
                <a:gd name="T48" fmla="*/ 600 w 676"/>
                <a:gd name="T49" fmla="*/ 128 h 618"/>
                <a:gd name="T50" fmla="*/ 548 w 676"/>
                <a:gd name="T51" fmla="*/ 76 h 618"/>
                <a:gd name="T52" fmla="*/ 478 w 676"/>
                <a:gd name="T53" fmla="*/ 57 h 618"/>
                <a:gd name="T54" fmla="*/ 408 w 676"/>
                <a:gd name="T55" fmla="*/ 76 h 618"/>
                <a:gd name="T56" fmla="*/ 360 w 676"/>
                <a:gd name="T57" fmla="*/ 121 h 618"/>
                <a:gd name="T58" fmla="*/ 338 w 676"/>
                <a:gd name="T59" fmla="*/ 156 h 618"/>
                <a:gd name="T60" fmla="*/ 315 w 676"/>
                <a:gd name="T61" fmla="*/ 121 h 618"/>
                <a:gd name="T62" fmla="*/ 268 w 676"/>
                <a:gd name="T63" fmla="*/ 76 h 618"/>
                <a:gd name="T64" fmla="*/ 197 w 676"/>
                <a:gd name="T65" fmla="*/ 57 h 618"/>
                <a:gd name="T66" fmla="*/ 127 w 676"/>
                <a:gd name="T67" fmla="*/ 76 h 618"/>
                <a:gd name="T68" fmla="*/ 75 w 676"/>
                <a:gd name="T69" fmla="*/ 128 h 618"/>
                <a:gd name="T70" fmla="*/ 56 w 676"/>
                <a:gd name="T71" fmla="*/ 198 h 618"/>
                <a:gd name="T72" fmla="*/ 75 w 676"/>
                <a:gd name="T73" fmla="*/ 269 h 618"/>
                <a:gd name="T74" fmla="*/ 98 w 676"/>
                <a:gd name="T75" fmla="*/ 298 h 618"/>
                <a:gd name="T76" fmla="*/ 338 w 676"/>
                <a:gd name="T77" fmla="*/ 537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76" h="618">
                  <a:moveTo>
                    <a:pt x="0" y="175"/>
                  </a:moveTo>
                  <a:cubicBezTo>
                    <a:pt x="3" y="148"/>
                    <a:pt x="11" y="124"/>
                    <a:pt x="25" y="99"/>
                  </a:cubicBezTo>
                  <a:cubicBezTo>
                    <a:pt x="43" y="67"/>
                    <a:pt x="65" y="44"/>
                    <a:pt x="97" y="26"/>
                  </a:cubicBezTo>
                  <a:cubicBezTo>
                    <a:pt x="128" y="7"/>
                    <a:pt x="160" y="0"/>
                    <a:pt x="196" y="0"/>
                  </a:cubicBezTo>
                  <a:cubicBezTo>
                    <a:pt x="232" y="0"/>
                    <a:pt x="263" y="7"/>
                    <a:pt x="295" y="26"/>
                  </a:cubicBezTo>
                  <a:cubicBezTo>
                    <a:pt x="311" y="35"/>
                    <a:pt x="325" y="46"/>
                    <a:pt x="338" y="60"/>
                  </a:cubicBezTo>
                  <a:lnTo>
                    <a:pt x="338" y="59"/>
                  </a:lnTo>
                  <a:cubicBezTo>
                    <a:pt x="351" y="46"/>
                    <a:pt x="364" y="37"/>
                    <a:pt x="379" y="28"/>
                  </a:cubicBezTo>
                  <a:cubicBezTo>
                    <a:pt x="411" y="9"/>
                    <a:pt x="442" y="1"/>
                    <a:pt x="478" y="1"/>
                  </a:cubicBezTo>
                  <a:cubicBezTo>
                    <a:pt x="514" y="1"/>
                    <a:pt x="545" y="9"/>
                    <a:pt x="576" y="28"/>
                  </a:cubicBezTo>
                  <a:cubicBezTo>
                    <a:pt x="608" y="46"/>
                    <a:pt x="631" y="68"/>
                    <a:pt x="649" y="100"/>
                  </a:cubicBezTo>
                  <a:cubicBezTo>
                    <a:pt x="668" y="131"/>
                    <a:pt x="675" y="161"/>
                    <a:pt x="675" y="198"/>
                  </a:cubicBezTo>
                  <a:cubicBezTo>
                    <a:pt x="675" y="234"/>
                    <a:pt x="667" y="265"/>
                    <a:pt x="649" y="297"/>
                  </a:cubicBezTo>
                  <a:cubicBezTo>
                    <a:pt x="640" y="312"/>
                    <a:pt x="630" y="324"/>
                    <a:pt x="617" y="337"/>
                  </a:cubicBezTo>
                  <a:lnTo>
                    <a:pt x="338" y="617"/>
                  </a:lnTo>
                  <a:lnTo>
                    <a:pt x="318" y="597"/>
                  </a:lnTo>
                  <a:lnTo>
                    <a:pt x="58" y="337"/>
                  </a:lnTo>
                  <a:cubicBezTo>
                    <a:pt x="44" y="324"/>
                    <a:pt x="34" y="312"/>
                    <a:pt x="25" y="296"/>
                  </a:cubicBezTo>
                  <a:cubicBezTo>
                    <a:pt x="10" y="270"/>
                    <a:pt x="3" y="246"/>
                    <a:pt x="0" y="218"/>
                  </a:cubicBezTo>
                  <a:lnTo>
                    <a:pt x="0" y="175"/>
                  </a:lnTo>
                  <a:close/>
                  <a:moveTo>
                    <a:pt x="338" y="537"/>
                  </a:moveTo>
                  <a:lnTo>
                    <a:pt x="577" y="298"/>
                  </a:lnTo>
                  <a:cubicBezTo>
                    <a:pt x="587" y="289"/>
                    <a:pt x="594" y="280"/>
                    <a:pt x="600" y="269"/>
                  </a:cubicBezTo>
                  <a:cubicBezTo>
                    <a:pt x="613" y="246"/>
                    <a:pt x="619" y="224"/>
                    <a:pt x="619" y="198"/>
                  </a:cubicBezTo>
                  <a:cubicBezTo>
                    <a:pt x="619" y="172"/>
                    <a:pt x="613" y="150"/>
                    <a:pt x="600" y="128"/>
                  </a:cubicBezTo>
                  <a:cubicBezTo>
                    <a:pt x="587" y="105"/>
                    <a:pt x="571" y="89"/>
                    <a:pt x="548" y="76"/>
                  </a:cubicBezTo>
                  <a:cubicBezTo>
                    <a:pt x="526" y="63"/>
                    <a:pt x="504" y="57"/>
                    <a:pt x="478" y="57"/>
                  </a:cubicBezTo>
                  <a:cubicBezTo>
                    <a:pt x="452" y="57"/>
                    <a:pt x="430" y="63"/>
                    <a:pt x="408" y="76"/>
                  </a:cubicBezTo>
                  <a:cubicBezTo>
                    <a:pt x="388" y="88"/>
                    <a:pt x="373" y="101"/>
                    <a:pt x="360" y="121"/>
                  </a:cubicBezTo>
                  <a:lnTo>
                    <a:pt x="338" y="156"/>
                  </a:lnTo>
                  <a:lnTo>
                    <a:pt x="315" y="121"/>
                  </a:lnTo>
                  <a:cubicBezTo>
                    <a:pt x="302" y="101"/>
                    <a:pt x="287" y="88"/>
                    <a:pt x="268" y="76"/>
                  </a:cubicBezTo>
                  <a:cubicBezTo>
                    <a:pt x="245" y="63"/>
                    <a:pt x="223" y="57"/>
                    <a:pt x="197" y="57"/>
                  </a:cubicBezTo>
                  <a:cubicBezTo>
                    <a:pt x="171" y="57"/>
                    <a:pt x="149" y="63"/>
                    <a:pt x="127" y="76"/>
                  </a:cubicBezTo>
                  <a:cubicBezTo>
                    <a:pt x="104" y="89"/>
                    <a:pt x="88" y="105"/>
                    <a:pt x="75" y="128"/>
                  </a:cubicBezTo>
                  <a:cubicBezTo>
                    <a:pt x="62" y="150"/>
                    <a:pt x="56" y="172"/>
                    <a:pt x="56" y="198"/>
                  </a:cubicBezTo>
                  <a:cubicBezTo>
                    <a:pt x="56" y="224"/>
                    <a:pt x="62" y="246"/>
                    <a:pt x="75" y="269"/>
                  </a:cubicBezTo>
                  <a:cubicBezTo>
                    <a:pt x="81" y="280"/>
                    <a:pt x="88" y="289"/>
                    <a:pt x="98" y="298"/>
                  </a:cubicBezTo>
                  <a:lnTo>
                    <a:pt x="338" y="537"/>
                  </a:ln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AA838BCF-5AC7-B845-8706-B8165BBA7B1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525000" y="1622080"/>
              <a:ext cx="242888" cy="242888"/>
            </a:xfrm>
            <a:custGeom>
              <a:avLst/>
              <a:gdLst>
                <a:gd name="T0" fmla="*/ 216 w 676"/>
                <a:gd name="T1" fmla="*/ 351 h 676"/>
                <a:gd name="T2" fmla="*/ 167 w 676"/>
                <a:gd name="T3" fmla="*/ 296 h 676"/>
                <a:gd name="T4" fmla="*/ 141 w 676"/>
                <a:gd name="T5" fmla="*/ 197 h 676"/>
                <a:gd name="T6" fmla="*/ 167 w 676"/>
                <a:gd name="T7" fmla="*/ 99 h 676"/>
                <a:gd name="T8" fmla="*/ 239 w 676"/>
                <a:gd name="T9" fmla="*/ 26 h 676"/>
                <a:gd name="T10" fmla="*/ 338 w 676"/>
                <a:gd name="T11" fmla="*/ 0 h 676"/>
                <a:gd name="T12" fmla="*/ 436 w 676"/>
                <a:gd name="T13" fmla="*/ 26 h 676"/>
                <a:gd name="T14" fmla="*/ 508 w 676"/>
                <a:gd name="T15" fmla="*/ 99 h 676"/>
                <a:gd name="T16" fmla="*/ 534 w 676"/>
                <a:gd name="T17" fmla="*/ 197 h 676"/>
                <a:gd name="T18" fmla="*/ 508 w 676"/>
                <a:gd name="T19" fmla="*/ 296 h 676"/>
                <a:gd name="T20" fmla="*/ 459 w 676"/>
                <a:gd name="T21" fmla="*/ 351 h 676"/>
                <a:gd name="T22" fmla="*/ 675 w 676"/>
                <a:gd name="T23" fmla="*/ 647 h 676"/>
                <a:gd name="T24" fmla="*/ 671 w 676"/>
                <a:gd name="T25" fmla="*/ 661 h 676"/>
                <a:gd name="T26" fmla="*/ 661 w 676"/>
                <a:gd name="T27" fmla="*/ 671 h 676"/>
                <a:gd name="T28" fmla="*/ 647 w 676"/>
                <a:gd name="T29" fmla="*/ 675 h 676"/>
                <a:gd name="T30" fmla="*/ 633 w 676"/>
                <a:gd name="T31" fmla="*/ 671 h 676"/>
                <a:gd name="T32" fmla="*/ 622 w 676"/>
                <a:gd name="T33" fmla="*/ 661 h 676"/>
                <a:gd name="T34" fmla="*/ 619 w 676"/>
                <a:gd name="T35" fmla="*/ 647 h 676"/>
                <a:gd name="T36" fmla="*/ 585 w 676"/>
                <a:gd name="T37" fmla="*/ 520 h 676"/>
                <a:gd name="T38" fmla="*/ 492 w 676"/>
                <a:gd name="T39" fmla="*/ 427 h 676"/>
                <a:gd name="T40" fmla="*/ 365 w 676"/>
                <a:gd name="T41" fmla="*/ 393 h 676"/>
                <a:gd name="T42" fmla="*/ 310 w 676"/>
                <a:gd name="T43" fmla="*/ 393 h 676"/>
                <a:gd name="T44" fmla="*/ 183 w 676"/>
                <a:gd name="T45" fmla="*/ 427 h 676"/>
                <a:gd name="T46" fmla="*/ 90 w 676"/>
                <a:gd name="T47" fmla="*/ 520 h 676"/>
                <a:gd name="T48" fmla="*/ 56 w 676"/>
                <a:gd name="T49" fmla="*/ 647 h 676"/>
                <a:gd name="T50" fmla="*/ 53 w 676"/>
                <a:gd name="T51" fmla="*/ 661 h 676"/>
                <a:gd name="T52" fmla="*/ 42 w 676"/>
                <a:gd name="T53" fmla="*/ 671 h 676"/>
                <a:gd name="T54" fmla="*/ 28 w 676"/>
                <a:gd name="T55" fmla="*/ 675 h 676"/>
                <a:gd name="T56" fmla="*/ 14 w 676"/>
                <a:gd name="T57" fmla="*/ 671 h 676"/>
                <a:gd name="T58" fmla="*/ 4 w 676"/>
                <a:gd name="T59" fmla="*/ 661 h 676"/>
                <a:gd name="T60" fmla="*/ 0 w 676"/>
                <a:gd name="T61" fmla="*/ 647 h 676"/>
                <a:gd name="T62" fmla="*/ 216 w 676"/>
                <a:gd name="T63" fmla="*/ 351 h 676"/>
                <a:gd name="T64" fmla="*/ 338 w 676"/>
                <a:gd name="T65" fmla="*/ 338 h 676"/>
                <a:gd name="T66" fmla="*/ 407 w 676"/>
                <a:gd name="T67" fmla="*/ 319 h 676"/>
                <a:gd name="T68" fmla="*/ 459 w 676"/>
                <a:gd name="T69" fmla="*/ 268 h 676"/>
                <a:gd name="T70" fmla="*/ 478 w 676"/>
                <a:gd name="T71" fmla="*/ 197 h 676"/>
                <a:gd name="T72" fmla="*/ 459 w 676"/>
                <a:gd name="T73" fmla="*/ 127 h 676"/>
                <a:gd name="T74" fmla="*/ 407 w 676"/>
                <a:gd name="T75" fmla="*/ 75 h 676"/>
                <a:gd name="T76" fmla="*/ 338 w 676"/>
                <a:gd name="T77" fmla="*/ 56 h 676"/>
                <a:gd name="T78" fmla="*/ 268 w 676"/>
                <a:gd name="T79" fmla="*/ 75 h 676"/>
                <a:gd name="T80" fmla="*/ 216 w 676"/>
                <a:gd name="T81" fmla="*/ 127 h 676"/>
                <a:gd name="T82" fmla="*/ 197 w 676"/>
                <a:gd name="T83" fmla="*/ 197 h 676"/>
                <a:gd name="T84" fmla="*/ 216 w 676"/>
                <a:gd name="T85" fmla="*/ 268 h 676"/>
                <a:gd name="T86" fmla="*/ 268 w 676"/>
                <a:gd name="T87" fmla="*/ 319 h 676"/>
                <a:gd name="T88" fmla="*/ 338 w 676"/>
                <a:gd name="T89" fmla="*/ 338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76" h="676">
                  <a:moveTo>
                    <a:pt x="216" y="351"/>
                  </a:moveTo>
                  <a:cubicBezTo>
                    <a:pt x="195" y="336"/>
                    <a:pt x="180" y="319"/>
                    <a:pt x="167" y="296"/>
                  </a:cubicBezTo>
                  <a:cubicBezTo>
                    <a:pt x="149" y="264"/>
                    <a:pt x="141" y="233"/>
                    <a:pt x="141" y="197"/>
                  </a:cubicBezTo>
                  <a:cubicBezTo>
                    <a:pt x="141" y="161"/>
                    <a:pt x="149" y="130"/>
                    <a:pt x="167" y="99"/>
                  </a:cubicBezTo>
                  <a:cubicBezTo>
                    <a:pt x="185" y="67"/>
                    <a:pt x="207" y="44"/>
                    <a:pt x="239" y="26"/>
                  </a:cubicBezTo>
                  <a:cubicBezTo>
                    <a:pt x="270" y="7"/>
                    <a:pt x="302" y="0"/>
                    <a:pt x="338" y="0"/>
                  </a:cubicBezTo>
                  <a:cubicBezTo>
                    <a:pt x="373" y="0"/>
                    <a:pt x="405" y="7"/>
                    <a:pt x="436" y="26"/>
                  </a:cubicBezTo>
                  <a:cubicBezTo>
                    <a:pt x="468" y="44"/>
                    <a:pt x="490" y="67"/>
                    <a:pt x="508" y="99"/>
                  </a:cubicBezTo>
                  <a:cubicBezTo>
                    <a:pt x="526" y="130"/>
                    <a:pt x="534" y="161"/>
                    <a:pt x="534" y="197"/>
                  </a:cubicBezTo>
                  <a:cubicBezTo>
                    <a:pt x="534" y="233"/>
                    <a:pt x="527" y="264"/>
                    <a:pt x="508" y="296"/>
                  </a:cubicBezTo>
                  <a:cubicBezTo>
                    <a:pt x="495" y="319"/>
                    <a:pt x="479" y="336"/>
                    <a:pt x="459" y="351"/>
                  </a:cubicBezTo>
                  <a:cubicBezTo>
                    <a:pt x="584" y="391"/>
                    <a:pt x="675" y="508"/>
                    <a:pt x="675" y="647"/>
                  </a:cubicBezTo>
                  <a:cubicBezTo>
                    <a:pt x="675" y="652"/>
                    <a:pt x="674" y="657"/>
                    <a:pt x="671" y="661"/>
                  </a:cubicBezTo>
                  <a:cubicBezTo>
                    <a:pt x="669" y="666"/>
                    <a:pt x="666" y="669"/>
                    <a:pt x="661" y="671"/>
                  </a:cubicBezTo>
                  <a:cubicBezTo>
                    <a:pt x="657" y="674"/>
                    <a:pt x="652" y="675"/>
                    <a:pt x="647" y="675"/>
                  </a:cubicBezTo>
                  <a:cubicBezTo>
                    <a:pt x="642" y="675"/>
                    <a:pt x="638" y="674"/>
                    <a:pt x="633" y="671"/>
                  </a:cubicBezTo>
                  <a:cubicBezTo>
                    <a:pt x="629" y="668"/>
                    <a:pt x="625" y="666"/>
                    <a:pt x="622" y="661"/>
                  </a:cubicBezTo>
                  <a:cubicBezTo>
                    <a:pt x="620" y="656"/>
                    <a:pt x="619" y="652"/>
                    <a:pt x="619" y="647"/>
                  </a:cubicBezTo>
                  <a:cubicBezTo>
                    <a:pt x="619" y="600"/>
                    <a:pt x="609" y="560"/>
                    <a:pt x="585" y="520"/>
                  </a:cubicBezTo>
                  <a:cubicBezTo>
                    <a:pt x="562" y="480"/>
                    <a:pt x="532" y="451"/>
                    <a:pt x="492" y="427"/>
                  </a:cubicBezTo>
                  <a:cubicBezTo>
                    <a:pt x="452" y="404"/>
                    <a:pt x="412" y="393"/>
                    <a:pt x="365" y="393"/>
                  </a:cubicBezTo>
                  <a:lnTo>
                    <a:pt x="310" y="393"/>
                  </a:lnTo>
                  <a:cubicBezTo>
                    <a:pt x="263" y="393"/>
                    <a:pt x="223" y="404"/>
                    <a:pt x="183" y="427"/>
                  </a:cubicBezTo>
                  <a:cubicBezTo>
                    <a:pt x="143" y="451"/>
                    <a:pt x="113" y="480"/>
                    <a:pt x="90" y="520"/>
                  </a:cubicBezTo>
                  <a:cubicBezTo>
                    <a:pt x="66" y="560"/>
                    <a:pt x="56" y="600"/>
                    <a:pt x="56" y="647"/>
                  </a:cubicBezTo>
                  <a:cubicBezTo>
                    <a:pt x="56" y="652"/>
                    <a:pt x="55" y="656"/>
                    <a:pt x="53" y="661"/>
                  </a:cubicBezTo>
                  <a:cubicBezTo>
                    <a:pt x="50" y="666"/>
                    <a:pt x="46" y="668"/>
                    <a:pt x="42" y="671"/>
                  </a:cubicBezTo>
                  <a:cubicBezTo>
                    <a:pt x="37" y="674"/>
                    <a:pt x="33" y="675"/>
                    <a:pt x="28" y="675"/>
                  </a:cubicBezTo>
                  <a:cubicBezTo>
                    <a:pt x="23" y="675"/>
                    <a:pt x="18" y="674"/>
                    <a:pt x="14" y="671"/>
                  </a:cubicBezTo>
                  <a:cubicBezTo>
                    <a:pt x="9" y="669"/>
                    <a:pt x="6" y="666"/>
                    <a:pt x="4" y="661"/>
                  </a:cubicBezTo>
                  <a:cubicBezTo>
                    <a:pt x="1" y="657"/>
                    <a:pt x="0" y="652"/>
                    <a:pt x="0" y="647"/>
                  </a:cubicBezTo>
                  <a:cubicBezTo>
                    <a:pt x="0" y="508"/>
                    <a:pt x="91" y="391"/>
                    <a:pt x="216" y="351"/>
                  </a:cubicBezTo>
                  <a:close/>
                  <a:moveTo>
                    <a:pt x="338" y="338"/>
                  </a:moveTo>
                  <a:cubicBezTo>
                    <a:pt x="363" y="338"/>
                    <a:pt x="385" y="332"/>
                    <a:pt x="407" y="319"/>
                  </a:cubicBezTo>
                  <a:cubicBezTo>
                    <a:pt x="430" y="306"/>
                    <a:pt x="446" y="290"/>
                    <a:pt x="459" y="268"/>
                  </a:cubicBezTo>
                  <a:cubicBezTo>
                    <a:pt x="472" y="245"/>
                    <a:pt x="478" y="223"/>
                    <a:pt x="478" y="197"/>
                  </a:cubicBezTo>
                  <a:cubicBezTo>
                    <a:pt x="478" y="171"/>
                    <a:pt x="472" y="149"/>
                    <a:pt x="459" y="127"/>
                  </a:cubicBezTo>
                  <a:cubicBezTo>
                    <a:pt x="446" y="104"/>
                    <a:pt x="430" y="88"/>
                    <a:pt x="407" y="75"/>
                  </a:cubicBezTo>
                  <a:cubicBezTo>
                    <a:pt x="385" y="62"/>
                    <a:pt x="363" y="56"/>
                    <a:pt x="338" y="56"/>
                  </a:cubicBezTo>
                  <a:cubicBezTo>
                    <a:pt x="312" y="56"/>
                    <a:pt x="290" y="62"/>
                    <a:pt x="268" y="75"/>
                  </a:cubicBezTo>
                  <a:cubicBezTo>
                    <a:pt x="245" y="88"/>
                    <a:pt x="229" y="104"/>
                    <a:pt x="216" y="127"/>
                  </a:cubicBezTo>
                  <a:cubicBezTo>
                    <a:pt x="203" y="149"/>
                    <a:pt x="197" y="171"/>
                    <a:pt x="197" y="197"/>
                  </a:cubicBezTo>
                  <a:cubicBezTo>
                    <a:pt x="197" y="223"/>
                    <a:pt x="203" y="245"/>
                    <a:pt x="216" y="268"/>
                  </a:cubicBezTo>
                  <a:cubicBezTo>
                    <a:pt x="229" y="290"/>
                    <a:pt x="245" y="306"/>
                    <a:pt x="268" y="319"/>
                  </a:cubicBezTo>
                  <a:cubicBezTo>
                    <a:pt x="290" y="332"/>
                    <a:pt x="312" y="338"/>
                    <a:pt x="338" y="338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4C88B32-5FA9-9D49-B58D-73575F3E8A03}"/>
                </a:ext>
              </a:extLst>
            </p:cNvPr>
            <p:cNvGrpSpPr/>
            <p:nvPr userDrawn="1"/>
          </p:nvGrpSpPr>
          <p:grpSpPr>
            <a:xfrm>
              <a:off x="10439400" y="1623852"/>
              <a:ext cx="233363" cy="236354"/>
              <a:chOff x="10515600" y="1600522"/>
              <a:chExt cx="233363" cy="236354"/>
            </a:xfrm>
          </p:grpSpPr>
          <p:sp>
            <p:nvSpPr>
              <p:cNvPr id="51" name="Freeform 12">
                <a:extLst>
                  <a:ext uri="{FF2B5EF4-FFF2-40B4-BE49-F238E27FC236}">
                    <a16:creationId xmlns:a16="http://schemas.microsoft.com/office/drawing/2014/main" id="{4E51B406-5FF3-C148-BB7F-76886D8DACC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515600" y="1603513"/>
                <a:ext cx="233363" cy="233363"/>
              </a:xfrm>
              <a:custGeom>
                <a:avLst/>
                <a:gdLst>
                  <a:gd name="T0" fmla="*/ 194 w 648"/>
                  <a:gd name="T1" fmla="*/ 422 h 648"/>
                  <a:gd name="T2" fmla="*/ 540 w 648"/>
                  <a:gd name="T3" fmla="*/ 422 h 648"/>
                  <a:gd name="T4" fmla="*/ 591 w 648"/>
                  <a:gd name="T5" fmla="*/ 163 h 648"/>
                  <a:gd name="T6" fmla="*/ 624 w 648"/>
                  <a:gd name="T7" fmla="*/ 144 h 648"/>
                  <a:gd name="T8" fmla="*/ 647 w 648"/>
                  <a:gd name="T9" fmla="*/ 175 h 648"/>
                  <a:gd name="T10" fmla="*/ 591 w 648"/>
                  <a:gd name="T11" fmla="*/ 455 h 648"/>
                  <a:gd name="T12" fmla="*/ 562 w 648"/>
                  <a:gd name="T13" fmla="*/ 478 h 648"/>
                  <a:gd name="T14" fmla="*/ 169 w 648"/>
                  <a:gd name="T15" fmla="*/ 478 h 648"/>
                  <a:gd name="T16" fmla="*/ 141 w 648"/>
                  <a:gd name="T17" fmla="*/ 452 h 648"/>
                  <a:gd name="T18" fmla="*/ 87 w 648"/>
                  <a:gd name="T19" fmla="*/ 56 h 648"/>
                  <a:gd name="T20" fmla="*/ 28 w 648"/>
                  <a:gd name="T21" fmla="*/ 56 h 648"/>
                  <a:gd name="T22" fmla="*/ 0 w 648"/>
                  <a:gd name="T23" fmla="*/ 28 h 648"/>
                  <a:gd name="T24" fmla="*/ 28 w 648"/>
                  <a:gd name="T25" fmla="*/ 0 h 648"/>
                  <a:gd name="T26" fmla="*/ 113 w 648"/>
                  <a:gd name="T27" fmla="*/ 0 h 648"/>
                  <a:gd name="T28" fmla="*/ 141 w 648"/>
                  <a:gd name="T29" fmla="*/ 25 h 648"/>
                  <a:gd name="T30" fmla="*/ 194 w 648"/>
                  <a:gd name="T31" fmla="*/ 422 h 648"/>
                  <a:gd name="T32" fmla="*/ 197 w 648"/>
                  <a:gd name="T33" fmla="*/ 647 h 648"/>
                  <a:gd name="T34" fmla="*/ 141 w 648"/>
                  <a:gd name="T35" fmla="*/ 591 h 648"/>
                  <a:gd name="T36" fmla="*/ 197 w 648"/>
                  <a:gd name="T37" fmla="*/ 534 h 648"/>
                  <a:gd name="T38" fmla="*/ 254 w 648"/>
                  <a:gd name="T39" fmla="*/ 591 h 648"/>
                  <a:gd name="T40" fmla="*/ 197 w 648"/>
                  <a:gd name="T41" fmla="*/ 647 h 648"/>
                  <a:gd name="T42" fmla="*/ 534 w 648"/>
                  <a:gd name="T43" fmla="*/ 647 h 648"/>
                  <a:gd name="T44" fmla="*/ 478 w 648"/>
                  <a:gd name="T45" fmla="*/ 591 h 648"/>
                  <a:gd name="T46" fmla="*/ 534 w 648"/>
                  <a:gd name="T47" fmla="*/ 534 h 648"/>
                  <a:gd name="T48" fmla="*/ 591 w 648"/>
                  <a:gd name="T49" fmla="*/ 591 h 648"/>
                  <a:gd name="T50" fmla="*/ 534 w 648"/>
                  <a:gd name="T51" fmla="*/ 647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48" h="648">
                    <a:moveTo>
                      <a:pt x="194" y="422"/>
                    </a:moveTo>
                    <a:lnTo>
                      <a:pt x="540" y="422"/>
                    </a:lnTo>
                    <a:lnTo>
                      <a:pt x="591" y="163"/>
                    </a:lnTo>
                    <a:cubicBezTo>
                      <a:pt x="593" y="149"/>
                      <a:pt x="610" y="138"/>
                      <a:pt x="624" y="144"/>
                    </a:cubicBezTo>
                    <a:cubicBezTo>
                      <a:pt x="638" y="146"/>
                      <a:pt x="647" y="161"/>
                      <a:pt x="647" y="175"/>
                    </a:cubicBezTo>
                    <a:lnTo>
                      <a:pt x="591" y="455"/>
                    </a:lnTo>
                    <a:cubicBezTo>
                      <a:pt x="588" y="469"/>
                      <a:pt x="576" y="478"/>
                      <a:pt x="562" y="478"/>
                    </a:cubicBezTo>
                    <a:lnTo>
                      <a:pt x="169" y="478"/>
                    </a:lnTo>
                    <a:cubicBezTo>
                      <a:pt x="155" y="478"/>
                      <a:pt x="144" y="467"/>
                      <a:pt x="141" y="452"/>
                    </a:cubicBezTo>
                    <a:lnTo>
                      <a:pt x="87" y="56"/>
                    </a:lnTo>
                    <a:lnTo>
                      <a:pt x="28" y="56"/>
                    </a:lnTo>
                    <a:cubicBezTo>
                      <a:pt x="11" y="56"/>
                      <a:pt x="0" y="45"/>
                      <a:pt x="0" y="28"/>
                    </a:cubicBezTo>
                    <a:cubicBezTo>
                      <a:pt x="0" y="11"/>
                      <a:pt x="11" y="0"/>
                      <a:pt x="28" y="0"/>
                    </a:cubicBezTo>
                    <a:lnTo>
                      <a:pt x="113" y="0"/>
                    </a:lnTo>
                    <a:cubicBezTo>
                      <a:pt x="127" y="0"/>
                      <a:pt x="138" y="11"/>
                      <a:pt x="141" y="25"/>
                    </a:cubicBezTo>
                    <a:lnTo>
                      <a:pt x="194" y="422"/>
                    </a:lnTo>
                    <a:close/>
                    <a:moveTo>
                      <a:pt x="197" y="647"/>
                    </a:moveTo>
                    <a:cubicBezTo>
                      <a:pt x="166" y="647"/>
                      <a:pt x="141" y="622"/>
                      <a:pt x="141" y="591"/>
                    </a:cubicBezTo>
                    <a:cubicBezTo>
                      <a:pt x="141" y="561"/>
                      <a:pt x="166" y="534"/>
                      <a:pt x="197" y="534"/>
                    </a:cubicBezTo>
                    <a:cubicBezTo>
                      <a:pt x="228" y="534"/>
                      <a:pt x="254" y="561"/>
                      <a:pt x="254" y="591"/>
                    </a:cubicBezTo>
                    <a:cubicBezTo>
                      <a:pt x="254" y="622"/>
                      <a:pt x="228" y="647"/>
                      <a:pt x="197" y="647"/>
                    </a:cubicBezTo>
                    <a:close/>
                    <a:moveTo>
                      <a:pt x="534" y="647"/>
                    </a:moveTo>
                    <a:cubicBezTo>
                      <a:pt x="503" y="647"/>
                      <a:pt x="478" y="622"/>
                      <a:pt x="478" y="591"/>
                    </a:cubicBezTo>
                    <a:cubicBezTo>
                      <a:pt x="478" y="561"/>
                      <a:pt x="503" y="534"/>
                      <a:pt x="534" y="534"/>
                    </a:cubicBezTo>
                    <a:cubicBezTo>
                      <a:pt x="565" y="534"/>
                      <a:pt x="591" y="561"/>
                      <a:pt x="591" y="591"/>
                    </a:cubicBezTo>
                    <a:cubicBezTo>
                      <a:pt x="591" y="622"/>
                      <a:pt x="565" y="647"/>
                      <a:pt x="534" y="647"/>
                    </a:cubicBezTo>
                    <a:close/>
                  </a:path>
                </a:pathLst>
              </a:custGeom>
              <a:solidFill>
                <a:srgbClr val="22222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F05FCA2-D74D-4246-82F7-3AA92E2F1C3A}"/>
                  </a:ext>
                </a:extLst>
              </p:cNvPr>
              <p:cNvSpPr txBox="1"/>
              <p:nvPr userDrawn="1"/>
            </p:nvSpPr>
            <p:spPr>
              <a:xfrm>
                <a:off x="10620113" y="1600522"/>
                <a:ext cx="64120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</p:grp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45F6C9DE-0CC7-0342-8412-B92B2BCF7516}"/>
              </a:ext>
            </a:extLst>
          </p:cNvPr>
          <p:cNvSpPr txBox="1"/>
          <p:nvPr userDrawn="1"/>
        </p:nvSpPr>
        <p:spPr>
          <a:xfrm>
            <a:off x="2854253" y="1081581"/>
            <a:ext cx="60960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900" dirty="0">
                <a:solidFill>
                  <a:srgbClr val="C3C3C1"/>
                </a:solidFill>
              </a:rPr>
              <a:t>Search</a:t>
            </a:r>
          </a:p>
        </p:txBody>
      </p:sp>
      <p:sp>
        <p:nvSpPr>
          <p:cNvPr id="79" name="Freeform 1">
            <a:extLst>
              <a:ext uri="{FF2B5EF4-FFF2-40B4-BE49-F238E27FC236}">
                <a16:creationId xmlns:a16="http://schemas.microsoft.com/office/drawing/2014/main" id="{F3552291-F7DF-6645-B88B-C235D0FFA1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8724" y="1603059"/>
            <a:ext cx="11274552" cy="5254939"/>
          </a:xfrm>
          <a:custGeom>
            <a:avLst/>
            <a:gdLst>
              <a:gd name="T0" fmla="*/ 11588 w 23175"/>
              <a:gd name="T1" fmla="*/ 12971 h 12972"/>
              <a:gd name="T2" fmla="*/ 0 w 23175"/>
              <a:gd name="T3" fmla="*/ 12971 h 12972"/>
              <a:gd name="T4" fmla="*/ 0 w 23175"/>
              <a:gd name="T5" fmla="*/ 0 h 12972"/>
              <a:gd name="T6" fmla="*/ 23174 w 23175"/>
              <a:gd name="T7" fmla="*/ 0 h 12972"/>
              <a:gd name="T8" fmla="*/ 23174 w 23175"/>
              <a:gd name="T9" fmla="*/ 12971 h 12972"/>
              <a:gd name="T10" fmla="*/ 11588 w 23175"/>
              <a:gd name="T11" fmla="*/ 12971 h 129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175" h="12972">
                <a:moveTo>
                  <a:pt x="11588" y="12971"/>
                </a:moveTo>
                <a:lnTo>
                  <a:pt x="0" y="12971"/>
                </a:lnTo>
                <a:lnTo>
                  <a:pt x="0" y="0"/>
                </a:lnTo>
                <a:lnTo>
                  <a:pt x="23174" y="0"/>
                </a:lnTo>
                <a:lnTo>
                  <a:pt x="23174" y="12971"/>
                </a:lnTo>
                <a:lnTo>
                  <a:pt x="11588" y="12971"/>
                </a:lnTo>
              </a:path>
            </a:pathLst>
          </a:custGeom>
          <a:solidFill>
            <a:srgbClr val="F9FAFB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0623044-4141-4140-89FD-27C1DC21DE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724" y="1603060"/>
            <a:ext cx="11274552" cy="3733800"/>
          </a:xfrm>
          <a:solidFill>
            <a:srgbClr val="C3C3C1"/>
          </a:solidFill>
        </p:spPr>
        <p:txBody>
          <a:bodyPr/>
          <a:lstStyle>
            <a:lvl1pPr marL="0" indent="0">
              <a:buNone/>
              <a:defRPr sz="1400">
                <a:solidFill>
                  <a:srgbClr val="C3C3C1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4161" y="2486689"/>
            <a:ext cx="5486400" cy="1521138"/>
          </a:xfrm>
        </p:spPr>
        <p:txBody>
          <a:bodyPr wrap="square" lIns="91440" tIns="45720" rIns="91440" bIns="45720" anchor="ctr">
            <a:normAutofit/>
          </a:bodyPr>
          <a:lstStyle>
            <a:lvl1pPr marL="0" indent="0" algn="l">
              <a:lnSpc>
                <a:spcPct val="80000"/>
              </a:lnSpc>
              <a:spcAft>
                <a:spcPts val="1200"/>
              </a:spcAft>
              <a:tabLst/>
              <a:defRPr sz="6000" b="0" i="0" kern="1200" spc="-150" baseline="0">
                <a:solidFill>
                  <a:srgbClr val="000000"/>
                </a:solidFill>
                <a:latin typeface="Arial Regular"/>
                <a:ea typeface="Arial Regular"/>
                <a:cs typeface="Arial Black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54161" y="4007827"/>
            <a:ext cx="5486400" cy="609600"/>
          </a:xfrm>
        </p:spPr>
        <p:txBody>
          <a:bodyPr lIns="91440" tIns="45720" rIns="91440" bIns="45720" anchor="ctr">
            <a:normAutofit/>
          </a:bodyPr>
          <a:lstStyle>
            <a:lvl1pPr marL="0" indent="0" algn="l">
              <a:lnSpc>
                <a:spcPct val="80000"/>
              </a:lnSpc>
              <a:buNone/>
              <a:defRPr sz="1800" i="0" kern="1200" spc="-80" baseline="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 (optional)</a:t>
            </a:r>
          </a:p>
        </p:txBody>
      </p:sp>
      <p:sp>
        <p:nvSpPr>
          <p:cNvPr id="80" name="Picture Placeholder 11">
            <a:extLst>
              <a:ext uri="{FF2B5EF4-FFF2-40B4-BE49-F238E27FC236}">
                <a16:creationId xmlns:a16="http://schemas.microsoft.com/office/drawing/2014/main" id="{1880D9A4-A57F-604E-B5AB-468B48B5072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434830" y="5638800"/>
            <a:ext cx="2916678" cy="1219199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C3C3C1"/>
                </a:solidFill>
              </a:defRPr>
            </a:lvl1pPr>
          </a:lstStyle>
          <a:p>
            <a:r>
              <a:rPr lang="en-US" dirty="0"/>
              <a:t>Insert Product Image</a:t>
            </a:r>
          </a:p>
        </p:txBody>
      </p:sp>
      <p:sp>
        <p:nvSpPr>
          <p:cNvPr id="87" name="Picture Placeholder 11">
            <a:extLst>
              <a:ext uri="{FF2B5EF4-FFF2-40B4-BE49-F238E27FC236}">
                <a16:creationId xmlns:a16="http://schemas.microsoft.com/office/drawing/2014/main" id="{C41FA872-8749-4645-B534-AD428BB484F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48600" y="5638800"/>
            <a:ext cx="2916678" cy="1219199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C3C3C1"/>
                </a:solidFill>
              </a:defRPr>
            </a:lvl1pPr>
          </a:lstStyle>
          <a:p>
            <a:r>
              <a:rPr lang="en-US" dirty="0"/>
              <a:t>Insert Product Image</a:t>
            </a:r>
          </a:p>
        </p:txBody>
      </p:sp>
      <p:sp>
        <p:nvSpPr>
          <p:cNvPr id="88" name="Picture Placeholder 11">
            <a:extLst>
              <a:ext uri="{FF2B5EF4-FFF2-40B4-BE49-F238E27FC236}">
                <a16:creationId xmlns:a16="http://schemas.microsoft.com/office/drawing/2014/main" id="{E8686B41-F633-AD41-9200-328A49D334C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637661" y="5638800"/>
            <a:ext cx="2916678" cy="1219199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C3C3C1"/>
                </a:solidFill>
              </a:defRPr>
            </a:lvl1pPr>
          </a:lstStyle>
          <a:p>
            <a:r>
              <a:rPr lang="en-US" dirty="0"/>
              <a:t>Insert Product Image</a:t>
            </a:r>
          </a:p>
        </p:txBody>
      </p:sp>
    </p:spTree>
    <p:extLst>
      <p:ext uri="{BB962C8B-B14F-4D97-AF65-F5344CB8AC3E}">
        <p14:creationId xmlns:p14="http://schemas.microsoft.com/office/powerpoint/2010/main" val="1279242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0B2282DB-0539-DD41-8D15-7DE91AF4B1F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572000" cy="34290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5400" y="2030808"/>
            <a:ext cx="4343400" cy="1828166"/>
          </a:xfrm>
        </p:spPr>
        <p:txBody>
          <a:bodyPr anchor="ctr"/>
          <a:lstStyle/>
          <a:p>
            <a:r>
              <a:rPr lang="en-US" dirty="0"/>
              <a:t>Slide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8E33-8E8B-0E4F-99D9-CC9EE273A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B252E-7FC0-7844-8C42-0F10E904F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02F187-3344-B84D-B896-4FD959DC3C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105400" y="4343400"/>
            <a:ext cx="3048000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6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EE60D392-21BE-3A40-BFBA-5F5BD3208EA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05400" y="761999"/>
            <a:ext cx="6419850" cy="84518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tabLst/>
              <a:defRPr lang="en-US" sz="1200" kern="2000" spc="0" baseline="0" smtClean="0">
                <a:solidFill>
                  <a:srgbClr val="666666"/>
                </a:solidFill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23DB74-7E6F-D647-B225-EB1C536833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9000"/>
            <a:ext cx="4572000" cy="3429000"/>
          </a:xfrm>
          <a:solidFill>
            <a:srgbClr val="DADBD9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F4A755B1-5EF9-4C4F-827D-4864FAF6399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477250" y="4376928"/>
            <a:ext cx="3048000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6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A4D4D2C4-4C62-024F-8EAF-1E85C3D6DBD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105400" y="4624466"/>
            <a:ext cx="3048000" cy="16002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4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B8A65921-D739-DE45-A72D-F4C068CB28B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477250" y="4657994"/>
            <a:ext cx="3048000" cy="16002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4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99838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0B2282DB-0539-DD41-8D15-7DE91AF4B1F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67200" y="0"/>
            <a:ext cx="7924800" cy="6858000"/>
          </a:xfrm>
          <a:custGeom>
            <a:avLst/>
            <a:gdLst>
              <a:gd name="connsiteX0" fmla="*/ 0 w 8839200"/>
              <a:gd name="connsiteY0" fmla="*/ 0 h 6858000"/>
              <a:gd name="connsiteX1" fmla="*/ 1473200 w 8839200"/>
              <a:gd name="connsiteY1" fmla="*/ 0 h 6858000"/>
              <a:gd name="connsiteX2" fmla="*/ 1473200 w 8839200"/>
              <a:gd name="connsiteY2" fmla="*/ 0 h 6858000"/>
              <a:gd name="connsiteX3" fmla="*/ 3683000 w 8839200"/>
              <a:gd name="connsiteY3" fmla="*/ 0 h 6858000"/>
              <a:gd name="connsiteX4" fmla="*/ 8839200 w 8839200"/>
              <a:gd name="connsiteY4" fmla="*/ 0 h 6858000"/>
              <a:gd name="connsiteX5" fmla="*/ 8839200 w 8839200"/>
              <a:gd name="connsiteY5" fmla="*/ 4000500 h 6858000"/>
              <a:gd name="connsiteX6" fmla="*/ 8839200 w 8839200"/>
              <a:gd name="connsiteY6" fmla="*/ 4000500 h 6858000"/>
              <a:gd name="connsiteX7" fmla="*/ 8839200 w 8839200"/>
              <a:gd name="connsiteY7" fmla="*/ 5715000 h 6858000"/>
              <a:gd name="connsiteX8" fmla="*/ 8839200 w 8839200"/>
              <a:gd name="connsiteY8" fmla="*/ 6858000 h 6858000"/>
              <a:gd name="connsiteX9" fmla="*/ 3683000 w 8839200"/>
              <a:gd name="connsiteY9" fmla="*/ 6858000 h 6858000"/>
              <a:gd name="connsiteX10" fmla="*/ 2578129 w 8839200"/>
              <a:gd name="connsiteY10" fmla="*/ 7715250 h 6858000"/>
              <a:gd name="connsiteX11" fmla="*/ 1473200 w 8839200"/>
              <a:gd name="connsiteY11" fmla="*/ 6858000 h 6858000"/>
              <a:gd name="connsiteX12" fmla="*/ 0 w 8839200"/>
              <a:gd name="connsiteY12" fmla="*/ 6858000 h 6858000"/>
              <a:gd name="connsiteX13" fmla="*/ 0 w 8839200"/>
              <a:gd name="connsiteY13" fmla="*/ 5715000 h 6858000"/>
              <a:gd name="connsiteX14" fmla="*/ 0 w 8839200"/>
              <a:gd name="connsiteY14" fmla="*/ 4000500 h 6858000"/>
              <a:gd name="connsiteX15" fmla="*/ 0 w 8839200"/>
              <a:gd name="connsiteY15" fmla="*/ 4000500 h 6858000"/>
              <a:gd name="connsiteX16" fmla="*/ 0 w 8839200"/>
              <a:gd name="connsiteY16" fmla="*/ 0 h 6858000"/>
              <a:gd name="connsiteX0" fmla="*/ 0 w 8839200"/>
              <a:gd name="connsiteY0" fmla="*/ 0 h 6858000"/>
              <a:gd name="connsiteX1" fmla="*/ 1473200 w 8839200"/>
              <a:gd name="connsiteY1" fmla="*/ 0 h 6858000"/>
              <a:gd name="connsiteX2" fmla="*/ 1473200 w 8839200"/>
              <a:gd name="connsiteY2" fmla="*/ 0 h 6858000"/>
              <a:gd name="connsiteX3" fmla="*/ 3683000 w 8839200"/>
              <a:gd name="connsiteY3" fmla="*/ 0 h 6858000"/>
              <a:gd name="connsiteX4" fmla="*/ 8839200 w 8839200"/>
              <a:gd name="connsiteY4" fmla="*/ 0 h 6858000"/>
              <a:gd name="connsiteX5" fmla="*/ 8839200 w 8839200"/>
              <a:gd name="connsiteY5" fmla="*/ 4000500 h 6858000"/>
              <a:gd name="connsiteX6" fmla="*/ 8839200 w 8839200"/>
              <a:gd name="connsiteY6" fmla="*/ 4000500 h 6858000"/>
              <a:gd name="connsiteX7" fmla="*/ 8839200 w 8839200"/>
              <a:gd name="connsiteY7" fmla="*/ 5715000 h 6858000"/>
              <a:gd name="connsiteX8" fmla="*/ 8839200 w 8839200"/>
              <a:gd name="connsiteY8" fmla="*/ 6858000 h 6858000"/>
              <a:gd name="connsiteX9" fmla="*/ 3683000 w 8839200"/>
              <a:gd name="connsiteY9" fmla="*/ 6858000 h 6858000"/>
              <a:gd name="connsiteX10" fmla="*/ 1473200 w 8839200"/>
              <a:gd name="connsiteY10" fmla="*/ 6858000 h 6858000"/>
              <a:gd name="connsiteX11" fmla="*/ 0 w 8839200"/>
              <a:gd name="connsiteY11" fmla="*/ 6858000 h 6858000"/>
              <a:gd name="connsiteX12" fmla="*/ 0 w 8839200"/>
              <a:gd name="connsiteY12" fmla="*/ 5715000 h 6858000"/>
              <a:gd name="connsiteX13" fmla="*/ 0 w 8839200"/>
              <a:gd name="connsiteY13" fmla="*/ 4000500 h 6858000"/>
              <a:gd name="connsiteX14" fmla="*/ 0 w 8839200"/>
              <a:gd name="connsiteY14" fmla="*/ 4000500 h 6858000"/>
              <a:gd name="connsiteX15" fmla="*/ 0 w 8839200"/>
              <a:gd name="connsiteY15" fmla="*/ 0 h 6858000"/>
              <a:gd name="connsiteX0" fmla="*/ 0 w 8839200"/>
              <a:gd name="connsiteY0" fmla="*/ 0 h 6858000"/>
              <a:gd name="connsiteX1" fmla="*/ 1473200 w 8839200"/>
              <a:gd name="connsiteY1" fmla="*/ 0 h 6858000"/>
              <a:gd name="connsiteX2" fmla="*/ 1473200 w 8839200"/>
              <a:gd name="connsiteY2" fmla="*/ 0 h 6858000"/>
              <a:gd name="connsiteX3" fmla="*/ 3683000 w 8839200"/>
              <a:gd name="connsiteY3" fmla="*/ 0 h 6858000"/>
              <a:gd name="connsiteX4" fmla="*/ 8839200 w 8839200"/>
              <a:gd name="connsiteY4" fmla="*/ 0 h 6858000"/>
              <a:gd name="connsiteX5" fmla="*/ 8839200 w 8839200"/>
              <a:gd name="connsiteY5" fmla="*/ 4000500 h 6858000"/>
              <a:gd name="connsiteX6" fmla="*/ 8839200 w 8839200"/>
              <a:gd name="connsiteY6" fmla="*/ 4000500 h 6858000"/>
              <a:gd name="connsiteX7" fmla="*/ 8839200 w 8839200"/>
              <a:gd name="connsiteY7" fmla="*/ 5715000 h 6858000"/>
              <a:gd name="connsiteX8" fmla="*/ 8839200 w 8839200"/>
              <a:gd name="connsiteY8" fmla="*/ 6858000 h 6858000"/>
              <a:gd name="connsiteX9" fmla="*/ 1473200 w 8839200"/>
              <a:gd name="connsiteY9" fmla="*/ 6858000 h 6858000"/>
              <a:gd name="connsiteX10" fmla="*/ 0 w 8839200"/>
              <a:gd name="connsiteY10" fmla="*/ 6858000 h 6858000"/>
              <a:gd name="connsiteX11" fmla="*/ 0 w 8839200"/>
              <a:gd name="connsiteY11" fmla="*/ 5715000 h 6858000"/>
              <a:gd name="connsiteX12" fmla="*/ 0 w 8839200"/>
              <a:gd name="connsiteY12" fmla="*/ 4000500 h 6858000"/>
              <a:gd name="connsiteX13" fmla="*/ 0 w 8839200"/>
              <a:gd name="connsiteY13" fmla="*/ 4000500 h 6858000"/>
              <a:gd name="connsiteX14" fmla="*/ 0 w 8839200"/>
              <a:gd name="connsiteY14" fmla="*/ 0 h 6858000"/>
              <a:gd name="connsiteX0" fmla="*/ 0 w 8839200"/>
              <a:gd name="connsiteY0" fmla="*/ 0 h 6858000"/>
              <a:gd name="connsiteX1" fmla="*/ 1473200 w 8839200"/>
              <a:gd name="connsiteY1" fmla="*/ 0 h 6858000"/>
              <a:gd name="connsiteX2" fmla="*/ 1473200 w 8839200"/>
              <a:gd name="connsiteY2" fmla="*/ 0 h 6858000"/>
              <a:gd name="connsiteX3" fmla="*/ 3683000 w 8839200"/>
              <a:gd name="connsiteY3" fmla="*/ 0 h 6858000"/>
              <a:gd name="connsiteX4" fmla="*/ 8839200 w 8839200"/>
              <a:gd name="connsiteY4" fmla="*/ 0 h 6858000"/>
              <a:gd name="connsiteX5" fmla="*/ 8839200 w 8839200"/>
              <a:gd name="connsiteY5" fmla="*/ 4000500 h 6858000"/>
              <a:gd name="connsiteX6" fmla="*/ 8839200 w 8839200"/>
              <a:gd name="connsiteY6" fmla="*/ 4000500 h 6858000"/>
              <a:gd name="connsiteX7" fmla="*/ 8839200 w 8839200"/>
              <a:gd name="connsiteY7" fmla="*/ 5715000 h 6858000"/>
              <a:gd name="connsiteX8" fmla="*/ 8839200 w 8839200"/>
              <a:gd name="connsiteY8" fmla="*/ 6858000 h 6858000"/>
              <a:gd name="connsiteX9" fmla="*/ 1473200 w 8839200"/>
              <a:gd name="connsiteY9" fmla="*/ 6858000 h 6858000"/>
              <a:gd name="connsiteX10" fmla="*/ 0 w 8839200"/>
              <a:gd name="connsiteY10" fmla="*/ 6858000 h 6858000"/>
              <a:gd name="connsiteX11" fmla="*/ 0 w 8839200"/>
              <a:gd name="connsiteY11" fmla="*/ 4000500 h 6858000"/>
              <a:gd name="connsiteX12" fmla="*/ 0 w 8839200"/>
              <a:gd name="connsiteY12" fmla="*/ 4000500 h 6858000"/>
              <a:gd name="connsiteX13" fmla="*/ 0 w 8839200"/>
              <a:gd name="connsiteY13" fmla="*/ 0 h 6858000"/>
              <a:gd name="connsiteX0" fmla="*/ 0 w 8839200"/>
              <a:gd name="connsiteY0" fmla="*/ 0 h 6858000"/>
              <a:gd name="connsiteX1" fmla="*/ 1473200 w 8839200"/>
              <a:gd name="connsiteY1" fmla="*/ 0 h 6858000"/>
              <a:gd name="connsiteX2" fmla="*/ 1473200 w 8839200"/>
              <a:gd name="connsiteY2" fmla="*/ 0 h 6858000"/>
              <a:gd name="connsiteX3" fmla="*/ 3683000 w 8839200"/>
              <a:gd name="connsiteY3" fmla="*/ 0 h 6858000"/>
              <a:gd name="connsiteX4" fmla="*/ 8839200 w 8839200"/>
              <a:gd name="connsiteY4" fmla="*/ 0 h 6858000"/>
              <a:gd name="connsiteX5" fmla="*/ 8839200 w 8839200"/>
              <a:gd name="connsiteY5" fmla="*/ 4000500 h 6858000"/>
              <a:gd name="connsiteX6" fmla="*/ 8839200 w 8839200"/>
              <a:gd name="connsiteY6" fmla="*/ 4000500 h 6858000"/>
              <a:gd name="connsiteX7" fmla="*/ 8839200 w 8839200"/>
              <a:gd name="connsiteY7" fmla="*/ 5715000 h 6858000"/>
              <a:gd name="connsiteX8" fmla="*/ 8839200 w 8839200"/>
              <a:gd name="connsiteY8" fmla="*/ 6858000 h 6858000"/>
              <a:gd name="connsiteX9" fmla="*/ 1473200 w 8839200"/>
              <a:gd name="connsiteY9" fmla="*/ 6858000 h 6858000"/>
              <a:gd name="connsiteX10" fmla="*/ 0 w 8839200"/>
              <a:gd name="connsiteY10" fmla="*/ 4000500 h 6858000"/>
              <a:gd name="connsiteX11" fmla="*/ 0 w 8839200"/>
              <a:gd name="connsiteY11" fmla="*/ 4000500 h 6858000"/>
              <a:gd name="connsiteX12" fmla="*/ 0 w 8839200"/>
              <a:gd name="connsiteY12" fmla="*/ 0 h 6858000"/>
              <a:gd name="connsiteX0" fmla="*/ 0 w 8839200"/>
              <a:gd name="connsiteY0" fmla="*/ 0 h 6858000"/>
              <a:gd name="connsiteX1" fmla="*/ 1473200 w 8839200"/>
              <a:gd name="connsiteY1" fmla="*/ 0 h 6858000"/>
              <a:gd name="connsiteX2" fmla="*/ 1473200 w 8839200"/>
              <a:gd name="connsiteY2" fmla="*/ 0 h 6858000"/>
              <a:gd name="connsiteX3" fmla="*/ 3683000 w 8839200"/>
              <a:gd name="connsiteY3" fmla="*/ 0 h 6858000"/>
              <a:gd name="connsiteX4" fmla="*/ 8839200 w 8839200"/>
              <a:gd name="connsiteY4" fmla="*/ 0 h 6858000"/>
              <a:gd name="connsiteX5" fmla="*/ 8839200 w 8839200"/>
              <a:gd name="connsiteY5" fmla="*/ 4000500 h 6858000"/>
              <a:gd name="connsiteX6" fmla="*/ 8839200 w 8839200"/>
              <a:gd name="connsiteY6" fmla="*/ 4000500 h 6858000"/>
              <a:gd name="connsiteX7" fmla="*/ 8839200 w 8839200"/>
              <a:gd name="connsiteY7" fmla="*/ 5715000 h 6858000"/>
              <a:gd name="connsiteX8" fmla="*/ 8839200 w 8839200"/>
              <a:gd name="connsiteY8" fmla="*/ 6858000 h 6858000"/>
              <a:gd name="connsiteX9" fmla="*/ 1473200 w 8839200"/>
              <a:gd name="connsiteY9" fmla="*/ 6858000 h 6858000"/>
              <a:gd name="connsiteX10" fmla="*/ 0 w 8839200"/>
              <a:gd name="connsiteY10" fmla="*/ 4000500 h 6858000"/>
              <a:gd name="connsiteX11" fmla="*/ 0 w 8839200"/>
              <a:gd name="connsiteY11" fmla="*/ 0 h 6858000"/>
              <a:gd name="connsiteX0" fmla="*/ 0 w 8839200"/>
              <a:gd name="connsiteY0" fmla="*/ 0 h 6858000"/>
              <a:gd name="connsiteX1" fmla="*/ 1473200 w 8839200"/>
              <a:gd name="connsiteY1" fmla="*/ 0 h 6858000"/>
              <a:gd name="connsiteX2" fmla="*/ 3683000 w 8839200"/>
              <a:gd name="connsiteY2" fmla="*/ 0 h 6858000"/>
              <a:gd name="connsiteX3" fmla="*/ 8839200 w 8839200"/>
              <a:gd name="connsiteY3" fmla="*/ 0 h 6858000"/>
              <a:gd name="connsiteX4" fmla="*/ 8839200 w 8839200"/>
              <a:gd name="connsiteY4" fmla="*/ 4000500 h 6858000"/>
              <a:gd name="connsiteX5" fmla="*/ 8839200 w 8839200"/>
              <a:gd name="connsiteY5" fmla="*/ 4000500 h 6858000"/>
              <a:gd name="connsiteX6" fmla="*/ 8839200 w 8839200"/>
              <a:gd name="connsiteY6" fmla="*/ 5715000 h 6858000"/>
              <a:gd name="connsiteX7" fmla="*/ 8839200 w 8839200"/>
              <a:gd name="connsiteY7" fmla="*/ 6858000 h 6858000"/>
              <a:gd name="connsiteX8" fmla="*/ 1473200 w 8839200"/>
              <a:gd name="connsiteY8" fmla="*/ 6858000 h 6858000"/>
              <a:gd name="connsiteX9" fmla="*/ 0 w 8839200"/>
              <a:gd name="connsiteY9" fmla="*/ 4000500 h 6858000"/>
              <a:gd name="connsiteX10" fmla="*/ 0 w 8839200"/>
              <a:gd name="connsiteY10" fmla="*/ 0 h 6858000"/>
              <a:gd name="connsiteX0" fmla="*/ 0 w 8839200"/>
              <a:gd name="connsiteY0" fmla="*/ 0 h 6858000"/>
              <a:gd name="connsiteX1" fmla="*/ 1473200 w 8839200"/>
              <a:gd name="connsiteY1" fmla="*/ 0 h 6858000"/>
              <a:gd name="connsiteX2" fmla="*/ 3683000 w 8839200"/>
              <a:gd name="connsiteY2" fmla="*/ 0 h 6858000"/>
              <a:gd name="connsiteX3" fmla="*/ 8839200 w 8839200"/>
              <a:gd name="connsiteY3" fmla="*/ 0 h 6858000"/>
              <a:gd name="connsiteX4" fmla="*/ 8839200 w 8839200"/>
              <a:gd name="connsiteY4" fmla="*/ 4000500 h 6858000"/>
              <a:gd name="connsiteX5" fmla="*/ 8839200 w 8839200"/>
              <a:gd name="connsiteY5" fmla="*/ 4000500 h 6858000"/>
              <a:gd name="connsiteX6" fmla="*/ 8839200 w 8839200"/>
              <a:gd name="connsiteY6" fmla="*/ 5715000 h 6858000"/>
              <a:gd name="connsiteX7" fmla="*/ 8839200 w 8839200"/>
              <a:gd name="connsiteY7" fmla="*/ 6858000 h 6858000"/>
              <a:gd name="connsiteX8" fmla="*/ 1473200 w 8839200"/>
              <a:gd name="connsiteY8" fmla="*/ 6858000 h 6858000"/>
              <a:gd name="connsiteX9" fmla="*/ 0 w 8839200"/>
              <a:gd name="connsiteY9" fmla="*/ 0 h 6858000"/>
              <a:gd name="connsiteX0" fmla="*/ 0 w 8839200"/>
              <a:gd name="connsiteY0" fmla="*/ 0 h 6858000"/>
              <a:gd name="connsiteX1" fmla="*/ 1473200 w 8839200"/>
              <a:gd name="connsiteY1" fmla="*/ 0 h 6858000"/>
              <a:gd name="connsiteX2" fmla="*/ 8839200 w 8839200"/>
              <a:gd name="connsiteY2" fmla="*/ 0 h 6858000"/>
              <a:gd name="connsiteX3" fmla="*/ 8839200 w 8839200"/>
              <a:gd name="connsiteY3" fmla="*/ 4000500 h 6858000"/>
              <a:gd name="connsiteX4" fmla="*/ 8839200 w 8839200"/>
              <a:gd name="connsiteY4" fmla="*/ 4000500 h 6858000"/>
              <a:gd name="connsiteX5" fmla="*/ 8839200 w 8839200"/>
              <a:gd name="connsiteY5" fmla="*/ 5715000 h 6858000"/>
              <a:gd name="connsiteX6" fmla="*/ 8839200 w 8839200"/>
              <a:gd name="connsiteY6" fmla="*/ 6858000 h 6858000"/>
              <a:gd name="connsiteX7" fmla="*/ 1473200 w 8839200"/>
              <a:gd name="connsiteY7" fmla="*/ 6858000 h 6858000"/>
              <a:gd name="connsiteX8" fmla="*/ 0 w 8839200"/>
              <a:gd name="connsiteY8" fmla="*/ 0 h 6858000"/>
              <a:gd name="connsiteX0" fmla="*/ 0 w 8839200"/>
              <a:gd name="connsiteY0" fmla="*/ 0 h 6858000"/>
              <a:gd name="connsiteX1" fmla="*/ 8839200 w 8839200"/>
              <a:gd name="connsiteY1" fmla="*/ 0 h 6858000"/>
              <a:gd name="connsiteX2" fmla="*/ 8839200 w 8839200"/>
              <a:gd name="connsiteY2" fmla="*/ 4000500 h 6858000"/>
              <a:gd name="connsiteX3" fmla="*/ 8839200 w 8839200"/>
              <a:gd name="connsiteY3" fmla="*/ 4000500 h 6858000"/>
              <a:gd name="connsiteX4" fmla="*/ 8839200 w 8839200"/>
              <a:gd name="connsiteY4" fmla="*/ 5715000 h 6858000"/>
              <a:gd name="connsiteX5" fmla="*/ 8839200 w 8839200"/>
              <a:gd name="connsiteY5" fmla="*/ 6858000 h 6858000"/>
              <a:gd name="connsiteX6" fmla="*/ 1473200 w 8839200"/>
              <a:gd name="connsiteY6" fmla="*/ 6858000 h 6858000"/>
              <a:gd name="connsiteX7" fmla="*/ 0 w 8839200"/>
              <a:gd name="connsiteY7" fmla="*/ 0 h 6858000"/>
              <a:gd name="connsiteX0" fmla="*/ 0 w 8839200"/>
              <a:gd name="connsiteY0" fmla="*/ 0 h 6858000"/>
              <a:gd name="connsiteX1" fmla="*/ 8839200 w 8839200"/>
              <a:gd name="connsiteY1" fmla="*/ 0 h 6858000"/>
              <a:gd name="connsiteX2" fmla="*/ 8839200 w 8839200"/>
              <a:gd name="connsiteY2" fmla="*/ 4000500 h 6858000"/>
              <a:gd name="connsiteX3" fmla="*/ 8839200 w 8839200"/>
              <a:gd name="connsiteY3" fmla="*/ 5715000 h 6858000"/>
              <a:gd name="connsiteX4" fmla="*/ 8839200 w 8839200"/>
              <a:gd name="connsiteY4" fmla="*/ 6858000 h 6858000"/>
              <a:gd name="connsiteX5" fmla="*/ 1473200 w 8839200"/>
              <a:gd name="connsiteY5" fmla="*/ 6858000 h 6858000"/>
              <a:gd name="connsiteX6" fmla="*/ 0 w 8839200"/>
              <a:gd name="connsiteY6" fmla="*/ 0 h 6858000"/>
              <a:gd name="connsiteX0" fmla="*/ 0 w 8839200"/>
              <a:gd name="connsiteY0" fmla="*/ 0 h 6858000"/>
              <a:gd name="connsiteX1" fmla="*/ 8839200 w 8839200"/>
              <a:gd name="connsiteY1" fmla="*/ 0 h 6858000"/>
              <a:gd name="connsiteX2" fmla="*/ 8839200 w 8839200"/>
              <a:gd name="connsiteY2" fmla="*/ 4000500 h 6858000"/>
              <a:gd name="connsiteX3" fmla="*/ 8839200 w 8839200"/>
              <a:gd name="connsiteY3" fmla="*/ 6858000 h 6858000"/>
              <a:gd name="connsiteX4" fmla="*/ 1473200 w 8839200"/>
              <a:gd name="connsiteY4" fmla="*/ 6858000 h 6858000"/>
              <a:gd name="connsiteX5" fmla="*/ 0 w 8839200"/>
              <a:gd name="connsiteY5" fmla="*/ 0 h 6858000"/>
              <a:gd name="connsiteX0" fmla="*/ 0 w 8839200"/>
              <a:gd name="connsiteY0" fmla="*/ 0 h 6858000"/>
              <a:gd name="connsiteX1" fmla="*/ 8839200 w 8839200"/>
              <a:gd name="connsiteY1" fmla="*/ 0 h 6858000"/>
              <a:gd name="connsiteX2" fmla="*/ 8839200 w 8839200"/>
              <a:gd name="connsiteY2" fmla="*/ 6858000 h 6858000"/>
              <a:gd name="connsiteX3" fmla="*/ 1473200 w 8839200"/>
              <a:gd name="connsiteY3" fmla="*/ 6858000 h 6858000"/>
              <a:gd name="connsiteX4" fmla="*/ 0 w 88392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9200" h="6858000">
                <a:moveTo>
                  <a:pt x="0" y="0"/>
                </a:moveTo>
                <a:lnTo>
                  <a:pt x="8839200" y="0"/>
                </a:lnTo>
                <a:lnTo>
                  <a:pt x="8839200" y="6858000"/>
                </a:lnTo>
                <a:lnTo>
                  <a:pt x="147320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595" y="838200"/>
            <a:ext cx="6805005" cy="2133600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8E33-8E8B-0E4F-99D9-CC9EE273A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B252E-7FC0-7844-8C42-0F10E904F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02F187-3344-B84D-B896-4FD959DC3C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71600" y="3581400"/>
            <a:ext cx="3505200" cy="1169348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8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EE60D392-21BE-3A40-BFBA-5F5BD3208EA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71600" y="5080474"/>
            <a:ext cx="3822192" cy="14478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0" baseline="0" smtClean="0">
                <a:solidFill>
                  <a:srgbClr val="666666"/>
                </a:solidFill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44443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127AD9E7-BCAE-D34E-9247-3A28FFBE474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flipH="1">
            <a:off x="8123294" y="1143000"/>
            <a:ext cx="9144" cy="3911882"/>
          </a:xfrm>
          <a:prstGeom prst="rect">
            <a:avLst/>
          </a:prstGeom>
          <a:solidFill>
            <a:srgbClr val="000000"/>
          </a:solidFill>
          <a:ln w="12700"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600"/>
            </a:lvl1pPr>
          </a:lstStyle>
          <a:p>
            <a:r>
              <a:rPr lang="en-US" dirty="0"/>
              <a:t>*</a:t>
            </a:r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0B2282DB-0539-DD41-8D15-7DE91AF4B1F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2286000" cy="22860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8295" y="990600"/>
            <a:ext cx="4343400" cy="1550592"/>
          </a:xfrm>
        </p:spPr>
        <p:txBody>
          <a:bodyPr anchor="ctr"/>
          <a:lstStyle/>
          <a:p>
            <a:r>
              <a:rPr lang="en-US" dirty="0"/>
              <a:t>Slide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8E33-8E8B-0E4F-99D9-CC9EE273A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B252E-7FC0-7844-8C42-0F10E904F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02F187-3344-B84D-B896-4FD959DC3C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018295" y="2884092"/>
            <a:ext cx="4343400" cy="23622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6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62218F7-15BC-AD4C-A266-140FDF2F216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286000"/>
            <a:ext cx="2286000" cy="2286000"/>
          </a:xfrm>
          <a:solidFill>
            <a:srgbClr val="D9D9D9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7B7A3891-B3CC-1B48-912F-AE96D43A3F1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572000"/>
            <a:ext cx="2286000" cy="22860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DC89693F-53E6-164E-8259-64A69D67F144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839200" y="988102"/>
            <a:ext cx="2819400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BBE8481C-0A95-7F4E-B04B-59A0EA8DFD50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839200" y="1221699"/>
            <a:ext cx="2819400" cy="938039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23BAA0E3-5444-5344-8CF1-C277BC869F65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839200" y="2780675"/>
            <a:ext cx="2819400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A5BE82C7-8B10-FE4D-8A12-1AA3D18127A0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8839200" y="3014272"/>
            <a:ext cx="2819400" cy="938039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6259818B-2010-A34A-8D94-440A179DEE2E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839200" y="4573249"/>
            <a:ext cx="2819400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19C2322F-00AE-F340-BC62-71CEEF98BCFA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839200" y="4806846"/>
            <a:ext cx="2819400" cy="938039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AF963FA-CBA8-7847-9FFB-D70A01581FB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848600" y="989902"/>
            <a:ext cx="558532" cy="55853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600"/>
            </a:lvl1pPr>
          </a:lstStyle>
          <a:p>
            <a:r>
              <a:rPr lang="en-US" dirty="0"/>
              <a:t>*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4A04F459-DD9B-9C48-9341-5EE9E7CDCD4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848600" y="4575049"/>
            <a:ext cx="558532" cy="55853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600"/>
            </a:lvl1pPr>
          </a:lstStyle>
          <a:p>
            <a:r>
              <a:rPr lang="en-US" dirty="0"/>
              <a:t>*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CB77F4F7-197B-994F-9D7A-7E984DB1A45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848600" y="2780675"/>
            <a:ext cx="558532" cy="558532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600"/>
            </a:lvl1pPr>
          </a:lstStyle>
          <a:p>
            <a:r>
              <a:rPr lang="en-US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94270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127AD9E7-BCAE-D34E-9247-3A28FFBE474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flipH="1" flipV="1">
            <a:off x="1295400" y="4065190"/>
            <a:ext cx="10896600" cy="9144"/>
          </a:xfrm>
          <a:prstGeom prst="rect">
            <a:avLst/>
          </a:prstGeom>
          <a:solidFill>
            <a:srgbClr val="000000"/>
          </a:solidFill>
          <a:ln w="12700"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600"/>
            </a:lvl1pPr>
          </a:lstStyle>
          <a:p>
            <a:r>
              <a:rPr lang="en-US" dirty="0"/>
              <a:t>*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5400" y="4470996"/>
            <a:ext cx="5105400" cy="1550592"/>
          </a:xfrm>
        </p:spPr>
        <p:txBody>
          <a:bodyPr anchor="t"/>
          <a:lstStyle/>
          <a:p>
            <a:r>
              <a:rPr lang="en-US" dirty="0"/>
              <a:t>Slide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8E33-8E8B-0E4F-99D9-CC9EE273A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B252E-7FC0-7844-8C42-0F10E904F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41990" y="134702"/>
            <a:ext cx="912357" cy="203673"/>
          </a:xfrm>
        </p:spPr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02F187-3344-B84D-B896-4FD959DC3C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95400" y="381000"/>
            <a:ext cx="5105400" cy="1512663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tabLst/>
              <a:defRPr lang="en-US" sz="16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DC89693F-53E6-164E-8259-64A69D67F144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300397" y="2819400"/>
            <a:ext cx="2514600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BBE8481C-0A95-7F4E-B04B-59A0EA8DFD50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300397" y="3052997"/>
            <a:ext cx="2514600" cy="719346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CA2686E7-0BFA-E049-9A27-32C56AA3744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114800" y="2819400"/>
            <a:ext cx="2514600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AA74FFED-8976-0747-9989-193043E26A40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4114800" y="3052997"/>
            <a:ext cx="2514600" cy="719346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8" name="Content Placeholder 9">
            <a:extLst>
              <a:ext uri="{FF2B5EF4-FFF2-40B4-BE49-F238E27FC236}">
                <a16:creationId xmlns:a16="http://schemas.microsoft.com/office/drawing/2014/main" id="{CE4ACFCF-40A2-8545-AA8C-0BB250170B9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934200" y="2819400"/>
            <a:ext cx="2514600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9" name="Content Placeholder 9">
            <a:extLst>
              <a:ext uri="{FF2B5EF4-FFF2-40B4-BE49-F238E27FC236}">
                <a16:creationId xmlns:a16="http://schemas.microsoft.com/office/drawing/2014/main" id="{00AC732E-CD40-4649-ACB5-220CDE25095D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6934200" y="3052997"/>
            <a:ext cx="2514600" cy="719346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85904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1" y="1143000"/>
            <a:ext cx="9144000" cy="155059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defRPr lang="en-US" sz="2800" spc="-80" dirty="0" smtClean="0"/>
            </a:lvl1pPr>
          </a:lstStyle>
          <a:p>
            <a:pPr marL="7938" lvl="0" indent="-7938">
              <a:spcAft>
                <a:spcPts val="1200"/>
              </a:spcAft>
              <a:buFont typeface="Wingdings" pitchFamily="2" charset="2"/>
              <a:tabLst/>
            </a:pPr>
            <a:r>
              <a:rPr lang="en-US" dirty="0"/>
              <a:t>Slide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8E33-8E8B-0E4F-99D9-CC9EE273A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B252E-7FC0-7844-8C42-0F10E904F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6259818B-2010-A34A-8D94-440A179DEE2E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838700" y="3896591"/>
            <a:ext cx="2514600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ctr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19C2322F-00AE-F340-BC62-71CEEF98BCFA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4838700" y="4130188"/>
            <a:ext cx="2514600" cy="938039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ctr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CB77F4F7-197B-994F-9D7A-7E984DB1A45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816734" y="3141507"/>
            <a:ext cx="558532" cy="558532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600"/>
            </a:lvl1pPr>
          </a:lstStyle>
          <a:p>
            <a:r>
              <a:rPr lang="en-US" dirty="0"/>
              <a:t>*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CA22D27D-05AB-3B48-8AA4-3730E87E568B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153400" y="3896591"/>
            <a:ext cx="2514600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ctr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D91B5F9B-B2E2-B447-8715-B15EFA1D888E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153400" y="4130188"/>
            <a:ext cx="2514600" cy="938039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ctr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8" name="Picture Placeholder 23">
            <a:extLst>
              <a:ext uri="{FF2B5EF4-FFF2-40B4-BE49-F238E27FC236}">
                <a16:creationId xmlns:a16="http://schemas.microsoft.com/office/drawing/2014/main" id="{1FD3D5A9-D2B4-A042-A5BA-00BB33CBC593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131434" y="3141507"/>
            <a:ext cx="558532" cy="558532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600"/>
            </a:lvl1pPr>
          </a:lstStyle>
          <a:p>
            <a:r>
              <a:rPr lang="en-US" dirty="0"/>
              <a:t>*</a:t>
            </a:r>
          </a:p>
        </p:txBody>
      </p:sp>
      <p:sp>
        <p:nvSpPr>
          <p:cNvPr id="29" name="Content Placeholder 9">
            <a:extLst>
              <a:ext uri="{FF2B5EF4-FFF2-40B4-BE49-F238E27FC236}">
                <a16:creationId xmlns:a16="http://schemas.microsoft.com/office/drawing/2014/main" id="{F01F987C-AC5F-1545-9079-A19DFF5B37B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1524000" y="3896591"/>
            <a:ext cx="2514600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ctr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30" name="Content Placeholder 9">
            <a:extLst>
              <a:ext uri="{FF2B5EF4-FFF2-40B4-BE49-F238E27FC236}">
                <a16:creationId xmlns:a16="http://schemas.microsoft.com/office/drawing/2014/main" id="{FA0AFF8A-F035-B941-A639-E189A68B3935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1524000" y="4130188"/>
            <a:ext cx="2514600" cy="938039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ctr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31" name="Picture Placeholder 23">
            <a:extLst>
              <a:ext uri="{FF2B5EF4-FFF2-40B4-BE49-F238E27FC236}">
                <a16:creationId xmlns:a16="http://schemas.microsoft.com/office/drawing/2014/main" id="{0E5C1298-80FE-984E-96DB-6F2F031FE5F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502034" y="3141507"/>
            <a:ext cx="558532" cy="558532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600"/>
            </a:lvl1pPr>
          </a:lstStyle>
          <a:p>
            <a:r>
              <a:rPr lang="en-US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77491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0B2282DB-0539-DD41-8D15-7DE91AF4B1F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32064" y="990600"/>
            <a:ext cx="4059936" cy="58674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90600"/>
            <a:ext cx="6629400" cy="152400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defRPr lang="en-US" sz="3600" spc="-80" dirty="0" smtClean="0"/>
            </a:lvl1pPr>
          </a:lstStyle>
          <a:p>
            <a:pPr marL="7938" lvl="0" indent="-7938">
              <a:spcAft>
                <a:spcPts val="1200"/>
              </a:spcAft>
              <a:buFont typeface="Wingdings" pitchFamily="2" charset="2"/>
              <a:tabLst/>
            </a:pPr>
            <a:r>
              <a:rPr lang="en-US" dirty="0"/>
              <a:t>Slide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8E33-8E8B-0E4F-99D9-CC9EE273A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B252E-7FC0-7844-8C42-0F10E904F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EE60D392-21BE-3A40-BFBA-5F5BD3208EA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4400" y="2965555"/>
            <a:ext cx="6629400" cy="118547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>
              <a:tabLst/>
              <a:defRPr lang="en-US" sz="1200" kern="2000" spc="0" baseline="0" smtClean="0">
                <a:solidFill>
                  <a:srgbClr val="666666"/>
                </a:solidFill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20B24A96-DBF2-B746-B08C-FBEE6CA0D42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14400" y="4839325"/>
            <a:ext cx="2209800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3E150A62-E131-0B44-BD60-69113691E7C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914400" y="5453922"/>
            <a:ext cx="2209800" cy="3048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-50" baseline="0" smtClean="0">
                <a:solidFill>
                  <a:srgbClr val="666666"/>
                </a:solidFill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8544A30D-46E9-CC4A-9125-F2EB5D41B6C3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914400" y="5067925"/>
            <a:ext cx="2209800" cy="385997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tabLst/>
              <a:defRPr lang="en-US" sz="3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1,234</a:t>
            </a: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4384E0CE-2E94-DB4C-86E1-B2823B5B5FE5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3409162" y="4839325"/>
            <a:ext cx="2209800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1A2AAA1A-AEAA-8E47-8492-ADC94E624CC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3409162" y="5453922"/>
            <a:ext cx="2209800" cy="3048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-50" baseline="0" smtClean="0">
                <a:solidFill>
                  <a:srgbClr val="666666"/>
                </a:solidFill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4514E993-498C-1E4A-B9A3-BEC3632F88E9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409162" y="5067925"/>
            <a:ext cx="2209800" cy="385997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tabLst/>
              <a:defRPr lang="en-US" sz="3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1,234</a:t>
            </a:r>
          </a:p>
        </p:txBody>
      </p:sp>
    </p:spTree>
    <p:extLst>
      <p:ext uri="{BB962C8B-B14F-4D97-AF65-F5344CB8AC3E}">
        <p14:creationId xmlns:p14="http://schemas.microsoft.com/office/powerpoint/2010/main" val="67544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0B2282DB-0539-DD41-8D15-7DE91AF4B1F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2432304" cy="68580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8E33-8E8B-0E4F-99D9-CC9EE273A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B252E-7FC0-7844-8C42-0F10E904F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DC89693F-53E6-164E-8259-64A69D67F144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343400" y="2132007"/>
            <a:ext cx="2514600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4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BBE8481C-0A95-7F4E-B04B-59A0EA8DFD50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343400" y="2365604"/>
            <a:ext cx="2514600" cy="378501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4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AF963FA-CBA8-7847-9FFB-D70A01581FB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505200" y="2168861"/>
            <a:ext cx="558532" cy="558532"/>
          </a:xfrm>
          <a:prstGeom prst="rect">
            <a:avLst/>
          </a:prstGeom>
          <a:noFill/>
          <a:ln w="12700"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600"/>
            </a:lvl1pPr>
          </a:lstStyle>
          <a:p>
            <a:r>
              <a:rPr lang="en-US" dirty="0"/>
              <a:t>*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929E8FC1-D1AF-0644-8149-517A099D0EBE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474990" y="2132007"/>
            <a:ext cx="2514600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4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B6D733A2-3391-B048-8A30-B453F60D94D1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8474990" y="2365604"/>
            <a:ext cx="2514600" cy="378501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4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8" name="Picture Placeholder 23">
            <a:extLst>
              <a:ext uri="{FF2B5EF4-FFF2-40B4-BE49-F238E27FC236}">
                <a16:creationId xmlns:a16="http://schemas.microsoft.com/office/drawing/2014/main" id="{04C52698-C45B-8143-B495-F8C14A32A84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636790" y="2168861"/>
            <a:ext cx="558532" cy="558532"/>
          </a:xfrm>
          <a:prstGeom prst="rect">
            <a:avLst/>
          </a:prstGeom>
          <a:noFill/>
          <a:ln w="12700"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600"/>
            </a:lvl1pPr>
          </a:lstStyle>
          <a:p>
            <a:r>
              <a:rPr lang="en-US" dirty="0"/>
              <a:t>*</a:t>
            </a:r>
          </a:p>
        </p:txBody>
      </p:sp>
      <p:sp>
        <p:nvSpPr>
          <p:cNvPr id="29" name="Content Placeholder 9">
            <a:extLst>
              <a:ext uri="{FF2B5EF4-FFF2-40B4-BE49-F238E27FC236}">
                <a16:creationId xmlns:a16="http://schemas.microsoft.com/office/drawing/2014/main" id="{97BF228B-9A64-6644-A7F3-E8A6BB57F808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343400" y="3805003"/>
            <a:ext cx="2514600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4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30" name="Content Placeholder 9">
            <a:extLst>
              <a:ext uri="{FF2B5EF4-FFF2-40B4-BE49-F238E27FC236}">
                <a16:creationId xmlns:a16="http://schemas.microsoft.com/office/drawing/2014/main" id="{42321706-C589-AA4C-9F46-12EB070E6765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4343400" y="4038600"/>
            <a:ext cx="2514600" cy="378501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4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31" name="Picture Placeholder 23">
            <a:extLst>
              <a:ext uri="{FF2B5EF4-FFF2-40B4-BE49-F238E27FC236}">
                <a16:creationId xmlns:a16="http://schemas.microsoft.com/office/drawing/2014/main" id="{FB9EAF96-33FC-FD4F-98C5-9DD50DCCE605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505200" y="3841857"/>
            <a:ext cx="558532" cy="558532"/>
          </a:xfrm>
          <a:prstGeom prst="rect">
            <a:avLst/>
          </a:prstGeom>
          <a:noFill/>
          <a:ln w="12700"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600"/>
            </a:lvl1pPr>
          </a:lstStyle>
          <a:p>
            <a:r>
              <a:rPr lang="en-US" dirty="0"/>
              <a:t>*</a:t>
            </a:r>
          </a:p>
        </p:txBody>
      </p:sp>
      <p:sp>
        <p:nvSpPr>
          <p:cNvPr id="32" name="Content Placeholder 9">
            <a:extLst>
              <a:ext uri="{FF2B5EF4-FFF2-40B4-BE49-F238E27FC236}">
                <a16:creationId xmlns:a16="http://schemas.microsoft.com/office/drawing/2014/main" id="{69CA1B5D-6468-DE49-B492-3DE5DD9ADC2E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8474990" y="3805003"/>
            <a:ext cx="2514600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4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33" name="Content Placeholder 9">
            <a:extLst>
              <a:ext uri="{FF2B5EF4-FFF2-40B4-BE49-F238E27FC236}">
                <a16:creationId xmlns:a16="http://schemas.microsoft.com/office/drawing/2014/main" id="{030BB644-5C8F-D243-863F-93B12564EF42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8474990" y="4038600"/>
            <a:ext cx="2514600" cy="378501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4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34" name="Picture Placeholder 23">
            <a:extLst>
              <a:ext uri="{FF2B5EF4-FFF2-40B4-BE49-F238E27FC236}">
                <a16:creationId xmlns:a16="http://schemas.microsoft.com/office/drawing/2014/main" id="{5C2C713B-C18D-2E4A-A217-DF4C781406F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636790" y="3841857"/>
            <a:ext cx="558532" cy="558532"/>
          </a:xfrm>
          <a:prstGeom prst="rect">
            <a:avLst/>
          </a:prstGeom>
          <a:noFill/>
          <a:ln w="12700"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600"/>
            </a:lvl1pPr>
          </a:lstStyle>
          <a:p>
            <a:r>
              <a:rPr lang="en-US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14050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0B2282DB-0539-DD41-8D15-7DE91AF4B1F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57548" y="0"/>
            <a:ext cx="3886652" cy="68580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133600"/>
            <a:ext cx="5406452" cy="1981200"/>
          </a:xfrm>
        </p:spPr>
        <p:txBody>
          <a:bodyPr anchor="ctr">
            <a:normAutofit/>
          </a:bodyPr>
          <a:lstStyle>
            <a:lvl1pPr algn="l">
              <a:defRPr sz="6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8E33-8E8B-0E4F-99D9-CC9EE273A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B252E-7FC0-7844-8C42-0F10E904F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02F187-3344-B84D-B896-4FD959DC3C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14399" y="609600"/>
            <a:ext cx="5406453" cy="132250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l">
              <a:tabLst/>
              <a:defRPr lang="en-US" sz="18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E5CDD3AB-B2C1-B145-9AAD-992EF1EA03D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14400" y="4871803"/>
            <a:ext cx="2514600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01.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6F9F769B-AC5A-A04A-A599-579C709D6A65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14400" y="5105400"/>
            <a:ext cx="2514600" cy="719346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7B263A1E-395B-844F-9A08-419FA88F4E0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806253" y="4871803"/>
            <a:ext cx="2514600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02.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9A39B6EB-E370-8949-B97C-CD29E88689E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06253" y="5105400"/>
            <a:ext cx="2514600" cy="719346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98396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0B2282DB-0539-DD41-8D15-7DE91AF4B1F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461899" y="0"/>
            <a:ext cx="2286000" cy="3478343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4600" y="3352800"/>
            <a:ext cx="5562600" cy="2411543"/>
          </a:xfrm>
        </p:spPr>
        <p:txBody>
          <a:bodyPr anchor="ctr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8E33-8E8B-0E4F-99D9-CC9EE273A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B252E-7FC0-7844-8C42-0F10E904F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02F187-3344-B84D-B896-4FD959DC3C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24600" y="1136754"/>
            <a:ext cx="4529546" cy="182880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tabLst/>
              <a:defRPr lang="en-US" sz="16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62218F7-15BC-AD4C-A266-140FDF2F216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75899" y="3478343"/>
            <a:ext cx="2286000" cy="22860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6259818B-2010-A34A-8D94-440A179DEE2E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175899" y="2209800"/>
            <a:ext cx="2024501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19C2322F-00AE-F340-BC62-71CEEF98BCFA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175899" y="2443398"/>
            <a:ext cx="2024501" cy="75575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62605355-AB92-064E-8064-F448E12CAD5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3720900" y="4012367"/>
            <a:ext cx="2024501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r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113BFF16-6E2C-BF41-8DA7-468DDD8133B1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720900" y="4245965"/>
            <a:ext cx="2024501" cy="75575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r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211984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B8ADCAEC-3859-6B47-A8F3-CAADD0448E3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54512" y="3429000"/>
            <a:ext cx="5360232" cy="34290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6328868F-ED0E-514D-BD84-D6D5E376E26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3429000"/>
            <a:ext cx="2277256" cy="34290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C55B817-2E5E-864F-B9D9-18B91B77177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77256" y="3429000"/>
            <a:ext cx="2277256" cy="3429000"/>
          </a:xfrm>
          <a:solidFill>
            <a:srgbClr val="D9D9D9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9D11579B-A14A-A341-ABA1-D92CB7B3083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914744" y="3429000"/>
            <a:ext cx="2277256" cy="3429000"/>
          </a:xfrm>
          <a:solidFill>
            <a:srgbClr val="D9D9D9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9538" y="990600"/>
            <a:ext cx="4343400" cy="1550592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8E33-8E8B-0E4F-99D9-CC9EE273A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B252E-7FC0-7844-8C42-0F10E904F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02F187-3344-B84D-B896-4FD959DC3C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19200" y="990600"/>
            <a:ext cx="5181600" cy="155059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tabLst/>
              <a:defRPr lang="en-US" sz="18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BBE8481C-0A95-7F4E-B04B-59A0EA8DFD50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219200" y="2542223"/>
            <a:ext cx="5181600" cy="200977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1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41466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2">
    <p:bg>
      <p:bgPr>
        <a:gradFill>
          <a:gsLst>
            <a:gs pos="0">
              <a:srgbClr val="F3F3F3"/>
            </a:gs>
            <a:gs pos="100000">
              <a:srgbClr val="E7E7E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BE534E97-B8EB-9947-BCB9-FBD3083FFFA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8724" y="457200"/>
            <a:ext cx="11274552" cy="6400802"/>
            <a:chOff x="528638" y="536575"/>
            <a:chExt cx="8344733" cy="4737482"/>
          </a:xfrm>
          <a:effectLst>
            <a:outerShdw blurRad="127000" dist="50800" dir="5400000" algn="ctr" rotWithShape="0">
              <a:srgbClr val="C3C3C1"/>
            </a:outerShdw>
          </a:effectLst>
        </p:grpSpPr>
        <p:sp>
          <p:nvSpPr>
            <p:cNvPr id="53" name="Freeform 1">
              <a:extLst>
                <a:ext uri="{FF2B5EF4-FFF2-40B4-BE49-F238E27FC236}">
                  <a16:creationId xmlns:a16="http://schemas.microsoft.com/office/drawing/2014/main" id="{6AAC4DB0-9601-9C4C-990C-23851EB568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38" y="725489"/>
              <a:ext cx="8344733" cy="4548568"/>
            </a:xfrm>
            <a:custGeom>
              <a:avLst/>
              <a:gdLst>
                <a:gd name="T0" fmla="*/ 11588 w 23175"/>
                <a:gd name="T1" fmla="*/ 12971 h 12972"/>
                <a:gd name="T2" fmla="*/ 0 w 23175"/>
                <a:gd name="T3" fmla="*/ 12971 h 12972"/>
                <a:gd name="T4" fmla="*/ 0 w 23175"/>
                <a:gd name="T5" fmla="*/ 0 h 12972"/>
                <a:gd name="T6" fmla="*/ 23174 w 23175"/>
                <a:gd name="T7" fmla="*/ 0 h 12972"/>
                <a:gd name="T8" fmla="*/ 23174 w 23175"/>
                <a:gd name="T9" fmla="*/ 12971 h 12972"/>
                <a:gd name="T10" fmla="*/ 11588 w 23175"/>
                <a:gd name="T11" fmla="*/ 12971 h 12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75" h="12972">
                  <a:moveTo>
                    <a:pt x="11588" y="12971"/>
                  </a:moveTo>
                  <a:lnTo>
                    <a:pt x="0" y="12971"/>
                  </a:lnTo>
                  <a:lnTo>
                    <a:pt x="0" y="0"/>
                  </a:lnTo>
                  <a:lnTo>
                    <a:pt x="23174" y="0"/>
                  </a:lnTo>
                  <a:lnTo>
                    <a:pt x="23174" y="12971"/>
                  </a:lnTo>
                  <a:lnTo>
                    <a:pt x="11588" y="1297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4" name="Freeform 2">
              <a:extLst>
                <a:ext uri="{FF2B5EF4-FFF2-40B4-BE49-F238E27FC236}">
                  <a16:creationId xmlns:a16="http://schemas.microsoft.com/office/drawing/2014/main" id="{A832A069-CE9F-D443-8E73-292D6E1F68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38" y="714375"/>
              <a:ext cx="8344733" cy="11113"/>
            </a:xfrm>
            <a:custGeom>
              <a:avLst/>
              <a:gdLst>
                <a:gd name="T0" fmla="*/ 11588 w 23175"/>
                <a:gd name="T1" fmla="*/ 0 h 30"/>
                <a:gd name="T2" fmla="*/ 0 w 23175"/>
                <a:gd name="T3" fmla="*/ 0 h 30"/>
                <a:gd name="T4" fmla="*/ 0 w 23175"/>
                <a:gd name="T5" fmla="*/ 29 h 30"/>
                <a:gd name="T6" fmla="*/ 23174 w 23175"/>
                <a:gd name="T7" fmla="*/ 29 h 30"/>
                <a:gd name="T8" fmla="*/ 23174 w 23175"/>
                <a:gd name="T9" fmla="*/ 0 h 30"/>
                <a:gd name="T10" fmla="*/ 11588 w 23175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75" h="30">
                  <a:moveTo>
                    <a:pt x="11588" y="0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23174" y="29"/>
                  </a:lnTo>
                  <a:lnTo>
                    <a:pt x="23174" y="0"/>
                  </a:lnTo>
                  <a:lnTo>
                    <a:pt x="11588" y="0"/>
                  </a:lnTo>
                </a:path>
              </a:pathLst>
            </a:custGeom>
            <a:solidFill>
              <a:srgbClr val="E7E7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Freeform 3">
              <a:extLst>
                <a:ext uri="{FF2B5EF4-FFF2-40B4-BE49-F238E27FC236}">
                  <a16:creationId xmlns:a16="http://schemas.microsoft.com/office/drawing/2014/main" id="{65169959-07FF-9C4C-AEFF-8346B8632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38" y="536575"/>
              <a:ext cx="8344733" cy="177800"/>
            </a:xfrm>
            <a:custGeom>
              <a:avLst/>
              <a:gdLst>
                <a:gd name="T0" fmla="*/ 233 w 23175"/>
                <a:gd name="T1" fmla="*/ 0 h 496"/>
                <a:gd name="T2" fmla="*/ 22941 w 23175"/>
                <a:gd name="T3" fmla="*/ 0 h 496"/>
                <a:gd name="T4" fmla="*/ 23174 w 23175"/>
                <a:gd name="T5" fmla="*/ 233 h 496"/>
                <a:gd name="T6" fmla="*/ 23174 w 23175"/>
                <a:gd name="T7" fmla="*/ 495 h 496"/>
                <a:gd name="T8" fmla="*/ 0 w 23175"/>
                <a:gd name="T9" fmla="*/ 495 h 496"/>
                <a:gd name="T10" fmla="*/ 0 w 23175"/>
                <a:gd name="T11" fmla="*/ 233 h 496"/>
                <a:gd name="T12" fmla="*/ 233 w 23175"/>
                <a:gd name="T1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175" h="496">
                  <a:moveTo>
                    <a:pt x="233" y="0"/>
                  </a:moveTo>
                  <a:lnTo>
                    <a:pt x="22941" y="0"/>
                  </a:lnTo>
                  <a:cubicBezTo>
                    <a:pt x="23069" y="0"/>
                    <a:pt x="23174" y="104"/>
                    <a:pt x="23174" y="233"/>
                  </a:cubicBezTo>
                  <a:lnTo>
                    <a:pt x="23174" y="495"/>
                  </a:lnTo>
                  <a:lnTo>
                    <a:pt x="0" y="495"/>
                  </a:lnTo>
                  <a:lnTo>
                    <a:pt x="0" y="233"/>
                  </a:lnTo>
                  <a:cubicBezTo>
                    <a:pt x="0" y="104"/>
                    <a:pt x="105" y="0"/>
                    <a:pt x="23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Freeform 4">
              <a:extLst>
                <a:ext uri="{FF2B5EF4-FFF2-40B4-BE49-F238E27FC236}">
                  <a16:creationId xmlns:a16="http://schemas.microsoft.com/office/drawing/2014/main" id="{16A00D52-C184-E840-8953-698BEFA6F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999" y="584200"/>
              <a:ext cx="95250" cy="95250"/>
            </a:xfrm>
            <a:custGeom>
              <a:avLst/>
              <a:gdLst>
                <a:gd name="T0" fmla="*/ 262 w 263"/>
                <a:gd name="T1" fmla="*/ 131 h 263"/>
                <a:gd name="T2" fmla="*/ 245 w 263"/>
                <a:gd name="T3" fmla="*/ 197 h 263"/>
                <a:gd name="T4" fmla="*/ 197 w 263"/>
                <a:gd name="T5" fmla="*/ 245 h 263"/>
                <a:gd name="T6" fmla="*/ 131 w 263"/>
                <a:gd name="T7" fmla="*/ 262 h 263"/>
                <a:gd name="T8" fmla="*/ 66 w 263"/>
                <a:gd name="T9" fmla="*/ 245 h 263"/>
                <a:gd name="T10" fmla="*/ 18 w 263"/>
                <a:gd name="T11" fmla="*/ 197 h 263"/>
                <a:gd name="T12" fmla="*/ 0 w 263"/>
                <a:gd name="T13" fmla="*/ 131 h 263"/>
                <a:gd name="T14" fmla="*/ 18 w 263"/>
                <a:gd name="T15" fmla="*/ 66 h 263"/>
                <a:gd name="T16" fmla="*/ 66 w 263"/>
                <a:gd name="T17" fmla="*/ 17 h 263"/>
                <a:gd name="T18" fmla="*/ 131 w 263"/>
                <a:gd name="T19" fmla="*/ 0 h 263"/>
                <a:gd name="T20" fmla="*/ 197 w 263"/>
                <a:gd name="T21" fmla="*/ 17 h 263"/>
                <a:gd name="T22" fmla="*/ 245 w 263"/>
                <a:gd name="T23" fmla="*/ 66 h 263"/>
                <a:gd name="T24" fmla="*/ 262 w 263"/>
                <a:gd name="T25" fmla="*/ 13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263">
                  <a:moveTo>
                    <a:pt x="262" y="131"/>
                  </a:moveTo>
                  <a:cubicBezTo>
                    <a:pt x="262" y="155"/>
                    <a:pt x="257" y="176"/>
                    <a:pt x="245" y="197"/>
                  </a:cubicBezTo>
                  <a:cubicBezTo>
                    <a:pt x="233" y="218"/>
                    <a:pt x="218" y="233"/>
                    <a:pt x="197" y="245"/>
                  </a:cubicBezTo>
                  <a:cubicBezTo>
                    <a:pt x="176" y="257"/>
                    <a:pt x="155" y="262"/>
                    <a:pt x="131" y="262"/>
                  </a:cubicBezTo>
                  <a:cubicBezTo>
                    <a:pt x="107" y="262"/>
                    <a:pt x="86" y="257"/>
                    <a:pt x="66" y="245"/>
                  </a:cubicBezTo>
                  <a:cubicBezTo>
                    <a:pt x="45" y="233"/>
                    <a:pt x="30" y="218"/>
                    <a:pt x="18" y="197"/>
                  </a:cubicBezTo>
                  <a:cubicBezTo>
                    <a:pt x="5" y="176"/>
                    <a:pt x="0" y="155"/>
                    <a:pt x="0" y="131"/>
                  </a:cubicBezTo>
                  <a:cubicBezTo>
                    <a:pt x="0" y="107"/>
                    <a:pt x="5" y="86"/>
                    <a:pt x="18" y="66"/>
                  </a:cubicBezTo>
                  <a:cubicBezTo>
                    <a:pt x="30" y="45"/>
                    <a:pt x="45" y="29"/>
                    <a:pt x="66" y="17"/>
                  </a:cubicBezTo>
                  <a:cubicBezTo>
                    <a:pt x="86" y="4"/>
                    <a:pt x="107" y="0"/>
                    <a:pt x="131" y="0"/>
                  </a:cubicBezTo>
                  <a:cubicBezTo>
                    <a:pt x="155" y="0"/>
                    <a:pt x="176" y="4"/>
                    <a:pt x="197" y="17"/>
                  </a:cubicBezTo>
                  <a:cubicBezTo>
                    <a:pt x="218" y="29"/>
                    <a:pt x="233" y="45"/>
                    <a:pt x="245" y="66"/>
                  </a:cubicBezTo>
                  <a:cubicBezTo>
                    <a:pt x="257" y="86"/>
                    <a:pt x="262" y="107"/>
                    <a:pt x="262" y="131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Freeform 5">
              <a:extLst>
                <a:ext uri="{FF2B5EF4-FFF2-40B4-BE49-F238E27FC236}">
                  <a16:creationId xmlns:a16="http://schemas.microsoft.com/office/drawing/2014/main" id="{1FFF3413-7EAC-E346-8B82-C81BA11984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524" y="584200"/>
              <a:ext cx="95250" cy="95250"/>
            </a:xfrm>
            <a:custGeom>
              <a:avLst/>
              <a:gdLst>
                <a:gd name="T0" fmla="*/ 262 w 263"/>
                <a:gd name="T1" fmla="*/ 131 h 263"/>
                <a:gd name="T2" fmla="*/ 245 w 263"/>
                <a:gd name="T3" fmla="*/ 197 h 263"/>
                <a:gd name="T4" fmla="*/ 197 w 263"/>
                <a:gd name="T5" fmla="*/ 245 h 263"/>
                <a:gd name="T6" fmla="*/ 131 w 263"/>
                <a:gd name="T7" fmla="*/ 262 h 263"/>
                <a:gd name="T8" fmla="*/ 66 w 263"/>
                <a:gd name="T9" fmla="*/ 245 h 263"/>
                <a:gd name="T10" fmla="*/ 18 w 263"/>
                <a:gd name="T11" fmla="*/ 197 h 263"/>
                <a:gd name="T12" fmla="*/ 0 w 263"/>
                <a:gd name="T13" fmla="*/ 131 h 263"/>
                <a:gd name="T14" fmla="*/ 18 w 263"/>
                <a:gd name="T15" fmla="*/ 66 h 263"/>
                <a:gd name="T16" fmla="*/ 66 w 263"/>
                <a:gd name="T17" fmla="*/ 17 h 263"/>
                <a:gd name="T18" fmla="*/ 131 w 263"/>
                <a:gd name="T19" fmla="*/ 0 h 263"/>
                <a:gd name="T20" fmla="*/ 197 w 263"/>
                <a:gd name="T21" fmla="*/ 17 h 263"/>
                <a:gd name="T22" fmla="*/ 245 w 263"/>
                <a:gd name="T23" fmla="*/ 66 h 263"/>
                <a:gd name="T24" fmla="*/ 262 w 263"/>
                <a:gd name="T25" fmla="*/ 13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263">
                  <a:moveTo>
                    <a:pt x="262" y="131"/>
                  </a:moveTo>
                  <a:cubicBezTo>
                    <a:pt x="262" y="155"/>
                    <a:pt x="257" y="176"/>
                    <a:pt x="245" y="197"/>
                  </a:cubicBezTo>
                  <a:cubicBezTo>
                    <a:pt x="233" y="218"/>
                    <a:pt x="218" y="233"/>
                    <a:pt x="197" y="245"/>
                  </a:cubicBezTo>
                  <a:cubicBezTo>
                    <a:pt x="176" y="257"/>
                    <a:pt x="155" y="262"/>
                    <a:pt x="131" y="262"/>
                  </a:cubicBezTo>
                  <a:cubicBezTo>
                    <a:pt x="107" y="262"/>
                    <a:pt x="86" y="257"/>
                    <a:pt x="66" y="245"/>
                  </a:cubicBezTo>
                  <a:cubicBezTo>
                    <a:pt x="45" y="233"/>
                    <a:pt x="30" y="218"/>
                    <a:pt x="18" y="197"/>
                  </a:cubicBezTo>
                  <a:cubicBezTo>
                    <a:pt x="5" y="176"/>
                    <a:pt x="0" y="155"/>
                    <a:pt x="0" y="131"/>
                  </a:cubicBezTo>
                  <a:cubicBezTo>
                    <a:pt x="0" y="107"/>
                    <a:pt x="5" y="86"/>
                    <a:pt x="18" y="66"/>
                  </a:cubicBezTo>
                  <a:cubicBezTo>
                    <a:pt x="30" y="45"/>
                    <a:pt x="45" y="29"/>
                    <a:pt x="66" y="17"/>
                  </a:cubicBezTo>
                  <a:cubicBezTo>
                    <a:pt x="86" y="4"/>
                    <a:pt x="107" y="0"/>
                    <a:pt x="131" y="0"/>
                  </a:cubicBezTo>
                  <a:cubicBezTo>
                    <a:pt x="155" y="0"/>
                    <a:pt x="176" y="4"/>
                    <a:pt x="197" y="17"/>
                  </a:cubicBezTo>
                  <a:cubicBezTo>
                    <a:pt x="218" y="29"/>
                    <a:pt x="233" y="45"/>
                    <a:pt x="245" y="66"/>
                  </a:cubicBezTo>
                  <a:cubicBezTo>
                    <a:pt x="257" y="86"/>
                    <a:pt x="262" y="107"/>
                    <a:pt x="262" y="131"/>
                  </a:cubicBezTo>
                </a:path>
              </a:pathLst>
            </a:custGeom>
            <a:solidFill>
              <a:srgbClr val="FBD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8" name="Freeform 6">
              <a:extLst>
                <a:ext uri="{FF2B5EF4-FFF2-40B4-BE49-F238E27FC236}">
                  <a16:creationId xmlns:a16="http://schemas.microsoft.com/office/drawing/2014/main" id="{5254A51A-8EC5-4841-95C0-0EE815124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049" y="584200"/>
              <a:ext cx="95250" cy="95250"/>
            </a:xfrm>
            <a:custGeom>
              <a:avLst/>
              <a:gdLst>
                <a:gd name="T0" fmla="*/ 262 w 263"/>
                <a:gd name="T1" fmla="*/ 131 h 263"/>
                <a:gd name="T2" fmla="*/ 245 w 263"/>
                <a:gd name="T3" fmla="*/ 197 h 263"/>
                <a:gd name="T4" fmla="*/ 197 w 263"/>
                <a:gd name="T5" fmla="*/ 245 h 263"/>
                <a:gd name="T6" fmla="*/ 131 w 263"/>
                <a:gd name="T7" fmla="*/ 262 h 263"/>
                <a:gd name="T8" fmla="*/ 65 w 263"/>
                <a:gd name="T9" fmla="*/ 245 h 263"/>
                <a:gd name="T10" fmla="*/ 17 w 263"/>
                <a:gd name="T11" fmla="*/ 197 h 263"/>
                <a:gd name="T12" fmla="*/ 0 w 263"/>
                <a:gd name="T13" fmla="*/ 131 h 263"/>
                <a:gd name="T14" fmla="*/ 17 w 263"/>
                <a:gd name="T15" fmla="*/ 66 h 263"/>
                <a:gd name="T16" fmla="*/ 65 w 263"/>
                <a:gd name="T17" fmla="*/ 17 h 263"/>
                <a:gd name="T18" fmla="*/ 131 w 263"/>
                <a:gd name="T19" fmla="*/ 0 h 263"/>
                <a:gd name="T20" fmla="*/ 197 w 263"/>
                <a:gd name="T21" fmla="*/ 17 h 263"/>
                <a:gd name="T22" fmla="*/ 245 w 263"/>
                <a:gd name="T23" fmla="*/ 66 h 263"/>
                <a:gd name="T24" fmla="*/ 262 w 263"/>
                <a:gd name="T25" fmla="*/ 13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263">
                  <a:moveTo>
                    <a:pt x="262" y="131"/>
                  </a:moveTo>
                  <a:cubicBezTo>
                    <a:pt x="262" y="155"/>
                    <a:pt x="257" y="176"/>
                    <a:pt x="245" y="197"/>
                  </a:cubicBezTo>
                  <a:cubicBezTo>
                    <a:pt x="233" y="218"/>
                    <a:pt x="218" y="233"/>
                    <a:pt x="197" y="245"/>
                  </a:cubicBezTo>
                  <a:cubicBezTo>
                    <a:pt x="176" y="257"/>
                    <a:pt x="155" y="262"/>
                    <a:pt x="131" y="262"/>
                  </a:cubicBezTo>
                  <a:cubicBezTo>
                    <a:pt x="107" y="262"/>
                    <a:pt x="85" y="257"/>
                    <a:pt x="65" y="245"/>
                  </a:cubicBezTo>
                  <a:cubicBezTo>
                    <a:pt x="44" y="233"/>
                    <a:pt x="29" y="218"/>
                    <a:pt x="17" y="197"/>
                  </a:cubicBezTo>
                  <a:cubicBezTo>
                    <a:pt x="4" y="176"/>
                    <a:pt x="0" y="155"/>
                    <a:pt x="0" y="131"/>
                  </a:cubicBezTo>
                  <a:cubicBezTo>
                    <a:pt x="0" y="107"/>
                    <a:pt x="4" y="86"/>
                    <a:pt x="17" y="66"/>
                  </a:cubicBezTo>
                  <a:cubicBezTo>
                    <a:pt x="29" y="45"/>
                    <a:pt x="44" y="29"/>
                    <a:pt x="65" y="17"/>
                  </a:cubicBezTo>
                  <a:cubicBezTo>
                    <a:pt x="85" y="4"/>
                    <a:pt x="107" y="0"/>
                    <a:pt x="131" y="0"/>
                  </a:cubicBezTo>
                  <a:cubicBezTo>
                    <a:pt x="155" y="0"/>
                    <a:pt x="176" y="4"/>
                    <a:pt x="197" y="17"/>
                  </a:cubicBezTo>
                  <a:cubicBezTo>
                    <a:pt x="218" y="29"/>
                    <a:pt x="233" y="45"/>
                    <a:pt x="245" y="66"/>
                  </a:cubicBezTo>
                  <a:cubicBezTo>
                    <a:pt x="257" y="86"/>
                    <a:pt x="262" y="107"/>
                    <a:pt x="262" y="131"/>
                  </a:cubicBezTo>
                </a:path>
              </a:pathLst>
            </a:custGeom>
            <a:solidFill>
              <a:srgbClr val="2DD15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FC3B1FF-E139-7649-A3F7-277FB9DECFE3}"/>
              </a:ext>
            </a:extLst>
          </p:cNvPr>
          <p:cNvGrpSpPr/>
          <p:nvPr userDrawn="1"/>
        </p:nvGrpSpPr>
        <p:grpSpPr>
          <a:xfrm>
            <a:off x="757097" y="996635"/>
            <a:ext cx="1758787" cy="301625"/>
            <a:chOff x="914400" y="3017358"/>
            <a:chExt cx="4800600" cy="823284"/>
          </a:xfrm>
        </p:grpSpPr>
        <p:sp>
          <p:nvSpPr>
            <p:cNvPr id="34" name="Freeform 1">
              <a:extLst>
                <a:ext uri="{FF2B5EF4-FFF2-40B4-BE49-F238E27FC236}">
                  <a16:creationId xmlns:a16="http://schemas.microsoft.com/office/drawing/2014/main" id="{4BBA2596-9A3A-8041-AF08-AF2545825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400" y="3018870"/>
              <a:ext cx="821772" cy="821772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35" name="Freeform 2">
              <a:extLst>
                <a:ext uri="{FF2B5EF4-FFF2-40B4-BE49-F238E27FC236}">
                  <a16:creationId xmlns:a16="http://schemas.microsoft.com/office/drawing/2014/main" id="{876272FE-662E-124B-A421-C2E9B7A80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312" y="3196530"/>
              <a:ext cx="455112" cy="619164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36" name="Freeform 3">
              <a:extLst>
                <a:ext uri="{FF2B5EF4-FFF2-40B4-BE49-F238E27FC236}">
                  <a16:creationId xmlns:a16="http://schemas.microsoft.com/office/drawing/2014/main" id="{8803026B-51C4-D949-8FFC-1DE3623A6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6480" y="3631986"/>
              <a:ext cx="128520" cy="64260"/>
            </a:xfrm>
            <a:custGeom>
              <a:avLst/>
              <a:gdLst>
                <a:gd name="T0" fmla="*/ 287 w 749"/>
                <a:gd name="T1" fmla="*/ 33 h 375"/>
                <a:gd name="T2" fmla="*/ 168 w 749"/>
                <a:gd name="T3" fmla="*/ 33 h 375"/>
                <a:gd name="T4" fmla="*/ 168 w 749"/>
                <a:gd name="T5" fmla="*/ 374 h 375"/>
                <a:gd name="T6" fmla="*/ 123 w 749"/>
                <a:gd name="T7" fmla="*/ 374 h 375"/>
                <a:gd name="T8" fmla="*/ 123 w 749"/>
                <a:gd name="T9" fmla="*/ 33 h 375"/>
                <a:gd name="T10" fmla="*/ 0 w 749"/>
                <a:gd name="T11" fmla="*/ 33 h 375"/>
                <a:gd name="T12" fmla="*/ 0 w 749"/>
                <a:gd name="T13" fmla="*/ 0 h 375"/>
                <a:gd name="T14" fmla="*/ 287 w 749"/>
                <a:gd name="T15" fmla="*/ 0 h 375"/>
                <a:gd name="T16" fmla="*/ 287 w 749"/>
                <a:gd name="T17" fmla="*/ 33 h 375"/>
                <a:gd name="T18" fmla="*/ 748 w 749"/>
                <a:gd name="T19" fmla="*/ 374 h 375"/>
                <a:gd name="T20" fmla="*/ 703 w 749"/>
                <a:gd name="T21" fmla="*/ 374 h 375"/>
                <a:gd name="T22" fmla="*/ 703 w 749"/>
                <a:gd name="T23" fmla="*/ 37 h 375"/>
                <a:gd name="T24" fmla="*/ 699 w 749"/>
                <a:gd name="T25" fmla="*/ 37 h 375"/>
                <a:gd name="T26" fmla="*/ 571 w 749"/>
                <a:gd name="T27" fmla="*/ 374 h 375"/>
                <a:gd name="T28" fmla="*/ 538 w 749"/>
                <a:gd name="T29" fmla="*/ 374 h 375"/>
                <a:gd name="T30" fmla="*/ 407 w 749"/>
                <a:gd name="T31" fmla="*/ 37 h 375"/>
                <a:gd name="T32" fmla="*/ 407 w 749"/>
                <a:gd name="T33" fmla="*/ 37 h 375"/>
                <a:gd name="T34" fmla="*/ 407 w 749"/>
                <a:gd name="T35" fmla="*/ 374 h 375"/>
                <a:gd name="T36" fmla="*/ 362 w 749"/>
                <a:gd name="T37" fmla="*/ 374 h 375"/>
                <a:gd name="T38" fmla="*/ 362 w 749"/>
                <a:gd name="T39" fmla="*/ 0 h 375"/>
                <a:gd name="T40" fmla="*/ 448 w 749"/>
                <a:gd name="T41" fmla="*/ 0 h 375"/>
                <a:gd name="T42" fmla="*/ 555 w 749"/>
                <a:gd name="T43" fmla="*/ 276 h 375"/>
                <a:gd name="T44" fmla="*/ 555 w 749"/>
                <a:gd name="T45" fmla="*/ 276 h 375"/>
                <a:gd name="T46" fmla="*/ 662 w 749"/>
                <a:gd name="T47" fmla="*/ 0 h 375"/>
                <a:gd name="T48" fmla="*/ 748 w 749"/>
                <a:gd name="T49" fmla="*/ 0 h 375"/>
                <a:gd name="T50" fmla="*/ 748 w 749"/>
                <a:gd name="T51" fmla="*/ 374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49" h="375">
                  <a:moveTo>
                    <a:pt x="287" y="33"/>
                  </a:moveTo>
                  <a:lnTo>
                    <a:pt x="168" y="33"/>
                  </a:lnTo>
                  <a:lnTo>
                    <a:pt x="168" y="374"/>
                  </a:lnTo>
                  <a:lnTo>
                    <a:pt x="123" y="374"/>
                  </a:lnTo>
                  <a:lnTo>
                    <a:pt x="123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287" y="0"/>
                  </a:lnTo>
                  <a:lnTo>
                    <a:pt x="287" y="33"/>
                  </a:lnTo>
                  <a:close/>
                  <a:moveTo>
                    <a:pt x="748" y="374"/>
                  </a:moveTo>
                  <a:lnTo>
                    <a:pt x="703" y="374"/>
                  </a:lnTo>
                  <a:lnTo>
                    <a:pt x="703" y="37"/>
                  </a:lnTo>
                  <a:lnTo>
                    <a:pt x="699" y="37"/>
                  </a:lnTo>
                  <a:lnTo>
                    <a:pt x="571" y="374"/>
                  </a:lnTo>
                  <a:lnTo>
                    <a:pt x="538" y="374"/>
                  </a:lnTo>
                  <a:lnTo>
                    <a:pt x="407" y="37"/>
                  </a:lnTo>
                  <a:lnTo>
                    <a:pt x="407" y="37"/>
                  </a:lnTo>
                  <a:lnTo>
                    <a:pt x="407" y="374"/>
                  </a:lnTo>
                  <a:lnTo>
                    <a:pt x="362" y="374"/>
                  </a:lnTo>
                  <a:lnTo>
                    <a:pt x="362" y="0"/>
                  </a:lnTo>
                  <a:lnTo>
                    <a:pt x="448" y="0"/>
                  </a:lnTo>
                  <a:lnTo>
                    <a:pt x="555" y="276"/>
                  </a:lnTo>
                  <a:lnTo>
                    <a:pt x="555" y="276"/>
                  </a:lnTo>
                  <a:lnTo>
                    <a:pt x="662" y="0"/>
                  </a:lnTo>
                  <a:lnTo>
                    <a:pt x="748" y="0"/>
                  </a:lnTo>
                  <a:lnTo>
                    <a:pt x="748" y="3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37" name="Freeform 4">
              <a:extLst>
                <a:ext uri="{FF2B5EF4-FFF2-40B4-BE49-F238E27FC236}">
                  <a16:creationId xmlns:a16="http://schemas.microsoft.com/office/drawing/2014/main" id="{F9E52E58-AB20-6A47-BB19-8A118B291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1084" y="3191238"/>
              <a:ext cx="464940" cy="519372"/>
            </a:xfrm>
            <a:custGeom>
              <a:avLst/>
              <a:gdLst>
                <a:gd name="T0" fmla="*/ 2709 w 2710"/>
                <a:gd name="T1" fmla="*/ 1516 h 3030"/>
                <a:gd name="T2" fmla="*/ 2709 w 2710"/>
                <a:gd name="T3" fmla="*/ 1516 h 3030"/>
                <a:gd name="T4" fmla="*/ 1352 w 2710"/>
                <a:gd name="T5" fmla="*/ 3029 h 3030"/>
                <a:gd name="T6" fmla="*/ 0 w 2710"/>
                <a:gd name="T7" fmla="*/ 1516 h 3030"/>
                <a:gd name="T8" fmla="*/ 1352 w 2710"/>
                <a:gd name="T9" fmla="*/ 0 h 3030"/>
                <a:gd name="T10" fmla="*/ 2709 w 2710"/>
                <a:gd name="T11" fmla="*/ 1516 h 3030"/>
                <a:gd name="T12" fmla="*/ 349 w 2710"/>
                <a:gd name="T13" fmla="*/ 1516 h 3030"/>
                <a:gd name="T14" fmla="*/ 349 w 2710"/>
                <a:gd name="T15" fmla="*/ 1516 h 3030"/>
                <a:gd name="T16" fmla="*/ 1352 w 2710"/>
                <a:gd name="T17" fmla="*/ 2737 h 3030"/>
                <a:gd name="T18" fmla="*/ 2359 w 2710"/>
                <a:gd name="T19" fmla="*/ 1516 h 3030"/>
                <a:gd name="T20" fmla="*/ 1352 w 2710"/>
                <a:gd name="T21" fmla="*/ 296 h 3030"/>
                <a:gd name="T22" fmla="*/ 349 w 2710"/>
                <a:gd name="T23" fmla="*/ 1516 h 3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10" h="3030">
                  <a:moveTo>
                    <a:pt x="2709" y="1516"/>
                  </a:moveTo>
                  <a:lnTo>
                    <a:pt x="2709" y="1516"/>
                  </a:lnTo>
                  <a:cubicBezTo>
                    <a:pt x="2709" y="2334"/>
                    <a:pt x="2232" y="3029"/>
                    <a:pt x="1352" y="3029"/>
                  </a:cubicBezTo>
                  <a:cubicBezTo>
                    <a:pt x="476" y="3029"/>
                    <a:pt x="0" y="2334"/>
                    <a:pt x="0" y="1516"/>
                  </a:cubicBezTo>
                  <a:cubicBezTo>
                    <a:pt x="0" y="695"/>
                    <a:pt x="476" y="0"/>
                    <a:pt x="1352" y="0"/>
                  </a:cubicBezTo>
                  <a:cubicBezTo>
                    <a:pt x="2232" y="0"/>
                    <a:pt x="2709" y="695"/>
                    <a:pt x="2709" y="1516"/>
                  </a:cubicBezTo>
                  <a:close/>
                  <a:moveTo>
                    <a:pt x="349" y="1516"/>
                  </a:moveTo>
                  <a:lnTo>
                    <a:pt x="349" y="1516"/>
                  </a:lnTo>
                  <a:cubicBezTo>
                    <a:pt x="349" y="2124"/>
                    <a:pt x="682" y="2737"/>
                    <a:pt x="1352" y="2737"/>
                  </a:cubicBezTo>
                  <a:cubicBezTo>
                    <a:pt x="2026" y="2737"/>
                    <a:pt x="2359" y="2124"/>
                    <a:pt x="2359" y="1516"/>
                  </a:cubicBezTo>
                  <a:cubicBezTo>
                    <a:pt x="2359" y="905"/>
                    <a:pt x="2026" y="296"/>
                    <a:pt x="1352" y="296"/>
                  </a:cubicBezTo>
                  <a:cubicBezTo>
                    <a:pt x="682" y="296"/>
                    <a:pt x="349" y="905"/>
                    <a:pt x="349" y="15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07202A88-F3B5-3248-9DD2-76EFF914D5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684" y="3206358"/>
              <a:ext cx="436968" cy="490644"/>
            </a:xfrm>
            <a:custGeom>
              <a:avLst/>
              <a:gdLst>
                <a:gd name="T0" fmla="*/ 0 w 2550"/>
                <a:gd name="T1" fmla="*/ 0 h 2860"/>
                <a:gd name="T2" fmla="*/ 390 w 2550"/>
                <a:gd name="T3" fmla="*/ 0 h 2860"/>
                <a:gd name="T4" fmla="*/ 1287 w 2550"/>
                <a:gd name="T5" fmla="*/ 2510 h 2860"/>
                <a:gd name="T6" fmla="*/ 1299 w 2550"/>
                <a:gd name="T7" fmla="*/ 2510 h 2860"/>
                <a:gd name="T8" fmla="*/ 2187 w 2550"/>
                <a:gd name="T9" fmla="*/ 0 h 2860"/>
                <a:gd name="T10" fmla="*/ 2549 w 2550"/>
                <a:gd name="T11" fmla="*/ 0 h 2860"/>
                <a:gd name="T12" fmla="*/ 1476 w 2550"/>
                <a:gd name="T13" fmla="*/ 2859 h 2860"/>
                <a:gd name="T14" fmla="*/ 1106 w 2550"/>
                <a:gd name="T15" fmla="*/ 2859 h 2860"/>
                <a:gd name="T16" fmla="*/ 0 w 2550"/>
                <a:gd name="T17" fmla="*/ 0 h 2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0" h="2860">
                  <a:moveTo>
                    <a:pt x="0" y="0"/>
                  </a:moveTo>
                  <a:lnTo>
                    <a:pt x="390" y="0"/>
                  </a:lnTo>
                  <a:lnTo>
                    <a:pt x="1287" y="2510"/>
                  </a:lnTo>
                  <a:lnTo>
                    <a:pt x="1299" y="2510"/>
                  </a:lnTo>
                  <a:lnTo>
                    <a:pt x="2187" y="0"/>
                  </a:lnTo>
                  <a:lnTo>
                    <a:pt x="2549" y="0"/>
                  </a:lnTo>
                  <a:lnTo>
                    <a:pt x="1476" y="2859"/>
                  </a:lnTo>
                  <a:lnTo>
                    <a:pt x="1106" y="2859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3CE97BCC-A364-B147-BCE0-45A4862575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360" y="3191238"/>
              <a:ext cx="443016" cy="519372"/>
            </a:xfrm>
            <a:custGeom>
              <a:avLst/>
              <a:gdLst>
                <a:gd name="T0" fmla="*/ 349 w 2583"/>
                <a:gd name="T1" fmla="*/ 1611 h 3030"/>
                <a:gd name="T2" fmla="*/ 349 w 2583"/>
                <a:gd name="T3" fmla="*/ 1611 h 3030"/>
                <a:gd name="T4" fmla="*/ 1295 w 2583"/>
                <a:gd name="T5" fmla="*/ 2737 h 3030"/>
                <a:gd name="T6" fmla="*/ 2191 w 2583"/>
                <a:gd name="T7" fmla="*/ 2001 h 3030"/>
                <a:gd name="T8" fmla="*/ 2540 w 2583"/>
                <a:gd name="T9" fmla="*/ 2001 h 3030"/>
                <a:gd name="T10" fmla="*/ 1295 w 2583"/>
                <a:gd name="T11" fmla="*/ 3029 h 3030"/>
                <a:gd name="T12" fmla="*/ 0 w 2583"/>
                <a:gd name="T13" fmla="*/ 1516 h 3030"/>
                <a:gd name="T14" fmla="*/ 1295 w 2583"/>
                <a:gd name="T15" fmla="*/ 0 h 3030"/>
                <a:gd name="T16" fmla="*/ 2553 w 2583"/>
                <a:gd name="T17" fmla="*/ 1611 h 3030"/>
                <a:gd name="T18" fmla="*/ 349 w 2583"/>
                <a:gd name="T19" fmla="*/ 1611 h 3030"/>
                <a:gd name="T20" fmla="*/ 2203 w 2583"/>
                <a:gd name="T21" fmla="*/ 1316 h 3030"/>
                <a:gd name="T22" fmla="*/ 2203 w 2583"/>
                <a:gd name="T23" fmla="*/ 1316 h 3030"/>
                <a:gd name="T24" fmla="*/ 1295 w 2583"/>
                <a:gd name="T25" fmla="*/ 296 h 3030"/>
                <a:gd name="T26" fmla="*/ 349 w 2583"/>
                <a:gd name="T27" fmla="*/ 1316 h 3030"/>
                <a:gd name="T28" fmla="*/ 2203 w 2583"/>
                <a:gd name="T29" fmla="*/ 1316 h 3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83" h="3030">
                  <a:moveTo>
                    <a:pt x="349" y="1611"/>
                  </a:moveTo>
                  <a:lnTo>
                    <a:pt x="349" y="1611"/>
                  </a:lnTo>
                  <a:cubicBezTo>
                    <a:pt x="358" y="2120"/>
                    <a:pt x="621" y="2737"/>
                    <a:pt x="1295" y="2737"/>
                  </a:cubicBezTo>
                  <a:cubicBezTo>
                    <a:pt x="1805" y="2737"/>
                    <a:pt x="2080" y="2437"/>
                    <a:pt x="2191" y="2001"/>
                  </a:cubicBezTo>
                  <a:cubicBezTo>
                    <a:pt x="2540" y="2001"/>
                    <a:pt x="2540" y="2001"/>
                    <a:pt x="2540" y="2001"/>
                  </a:cubicBezTo>
                  <a:cubicBezTo>
                    <a:pt x="2392" y="2650"/>
                    <a:pt x="2014" y="3029"/>
                    <a:pt x="1295" y="3029"/>
                  </a:cubicBezTo>
                  <a:cubicBezTo>
                    <a:pt x="382" y="3029"/>
                    <a:pt x="0" y="2330"/>
                    <a:pt x="0" y="1516"/>
                  </a:cubicBezTo>
                  <a:cubicBezTo>
                    <a:pt x="0" y="761"/>
                    <a:pt x="382" y="0"/>
                    <a:pt x="1295" y="0"/>
                  </a:cubicBezTo>
                  <a:cubicBezTo>
                    <a:pt x="2216" y="0"/>
                    <a:pt x="2582" y="806"/>
                    <a:pt x="2553" y="1611"/>
                  </a:cubicBezTo>
                  <a:lnTo>
                    <a:pt x="349" y="1611"/>
                  </a:lnTo>
                  <a:close/>
                  <a:moveTo>
                    <a:pt x="2203" y="1316"/>
                  </a:moveTo>
                  <a:lnTo>
                    <a:pt x="2203" y="1316"/>
                  </a:lnTo>
                  <a:cubicBezTo>
                    <a:pt x="2187" y="789"/>
                    <a:pt x="1858" y="296"/>
                    <a:pt x="1295" y="296"/>
                  </a:cubicBezTo>
                  <a:cubicBezTo>
                    <a:pt x="723" y="296"/>
                    <a:pt x="407" y="794"/>
                    <a:pt x="349" y="1316"/>
                  </a:cubicBezTo>
                  <a:lnTo>
                    <a:pt x="2203" y="13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C3842656-2824-5842-B574-1786E37F44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8168" y="3191238"/>
              <a:ext cx="399168" cy="519372"/>
            </a:xfrm>
            <a:custGeom>
              <a:avLst/>
              <a:gdLst>
                <a:gd name="T0" fmla="*/ 1875 w 2328"/>
                <a:gd name="T1" fmla="*/ 921 h 3030"/>
                <a:gd name="T2" fmla="*/ 1875 w 2328"/>
                <a:gd name="T3" fmla="*/ 921 h 3030"/>
                <a:gd name="T4" fmla="*/ 1127 w 2328"/>
                <a:gd name="T5" fmla="*/ 296 h 3030"/>
                <a:gd name="T6" fmla="*/ 452 w 2328"/>
                <a:gd name="T7" fmla="*/ 789 h 3030"/>
                <a:gd name="T8" fmla="*/ 1044 w 2328"/>
                <a:gd name="T9" fmla="*/ 1270 h 3030"/>
                <a:gd name="T10" fmla="*/ 1509 w 2328"/>
                <a:gd name="T11" fmla="*/ 1377 h 3030"/>
                <a:gd name="T12" fmla="*/ 2327 w 2328"/>
                <a:gd name="T13" fmla="*/ 2170 h 3030"/>
                <a:gd name="T14" fmla="*/ 1176 w 2328"/>
                <a:gd name="T15" fmla="*/ 3029 h 3030"/>
                <a:gd name="T16" fmla="*/ 0 w 2328"/>
                <a:gd name="T17" fmla="*/ 2017 h 3030"/>
                <a:gd name="T18" fmla="*/ 350 w 2328"/>
                <a:gd name="T19" fmla="*/ 2017 h 3030"/>
                <a:gd name="T20" fmla="*/ 1192 w 2328"/>
                <a:gd name="T21" fmla="*/ 2737 h 3030"/>
                <a:gd name="T22" fmla="*/ 1978 w 2328"/>
                <a:gd name="T23" fmla="*/ 2190 h 3030"/>
                <a:gd name="T24" fmla="*/ 1348 w 2328"/>
                <a:gd name="T25" fmla="*/ 1668 h 3030"/>
                <a:gd name="T26" fmla="*/ 900 w 2328"/>
                <a:gd name="T27" fmla="*/ 1569 h 3030"/>
                <a:gd name="T28" fmla="*/ 103 w 2328"/>
                <a:gd name="T29" fmla="*/ 806 h 3030"/>
                <a:gd name="T30" fmla="*/ 1176 w 2328"/>
                <a:gd name="T31" fmla="*/ 0 h 3030"/>
                <a:gd name="T32" fmla="*/ 2224 w 2328"/>
                <a:gd name="T33" fmla="*/ 921 h 3030"/>
                <a:gd name="T34" fmla="*/ 1875 w 2328"/>
                <a:gd name="T35" fmla="*/ 921 h 3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28" h="3030">
                  <a:moveTo>
                    <a:pt x="1875" y="921"/>
                  </a:moveTo>
                  <a:lnTo>
                    <a:pt x="1875" y="921"/>
                  </a:lnTo>
                  <a:cubicBezTo>
                    <a:pt x="1858" y="489"/>
                    <a:pt x="1525" y="296"/>
                    <a:pt x="1127" y="296"/>
                  </a:cubicBezTo>
                  <a:cubicBezTo>
                    <a:pt x="818" y="296"/>
                    <a:pt x="452" y="419"/>
                    <a:pt x="452" y="789"/>
                  </a:cubicBezTo>
                  <a:cubicBezTo>
                    <a:pt x="452" y="1102"/>
                    <a:pt x="806" y="1213"/>
                    <a:pt x="1044" y="1270"/>
                  </a:cubicBezTo>
                  <a:cubicBezTo>
                    <a:pt x="1509" y="1377"/>
                    <a:pt x="1509" y="1377"/>
                    <a:pt x="1509" y="1377"/>
                  </a:cubicBezTo>
                  <a:cubicBezTo>
                    <a:pt x="1908" y="1438"/>
                    <a:pt x="2327" y="1668"/>
                    <a:pt x="2327" y="2170"/>
                  </a:cubicBezTo>
                  <a:cubicBezTo>
                    <a:pt x="2327" y="2790"/>
                    <a:pt x="1710" y="3029"/>
                    <a:pt x="1176" y="3029"/>
                  </a:cubicBezTo>
                  <a:cubicBezTo>
                    <a:pt x="510" y="3029"/>
                    <a:pt x="58" y="2716"/>
                    <a:pt x="0" y="2017"/>
                  </a:cubicBezTo>
                  <a:cubicBezTo>
                    <a:pt x="350" y="2017"/>
                    <a:pt x="350" y="2017"/>
                    <a:pt x="350" y="2017"/>
                  </a:cubicBezTo>
                  <a:cubicBezTo>
                    <a:pt x="378" y="2490"/>
                    <a:pt x="728" y="2737"/>
                    <a:pt x="1192" y="2737"/>
                  </a:cubicBezTo>
                  <a:cubicBezTo>
                    <a:pt x="1521" y="2737"/>
                    <a:pt x="1978" y="2589"/>
                    <a:pt x="1978" y="2190"/>
                  </a:cubicBezTo>
                  <a:cubicBezTo>
                    <a:pt x="1978" y="1857"/>
                    <a:pt x="1665" y="1746"/>
                    <a:pt x="1348" y="1668"/>
                  </a:cubicBezTo>
                  <a:cubicBezTo>
                    <a:pt x="900" y="1569"/>
                    <a:pt x="900" y="1569"/>
                    <a:pt x="900" y="1569"/>
                  </a:cubicBezTo>
                  <a:cubicBezTo>
                    <a:pt x="444" y="1450"/>
                    <a:pt x="103" y="1295"/>
                    <a:pt x="103" y="806"/>
                  </a:cubicBezTo>
                  <a:cubicBezTo>
                    <a:pt x="103" y="222"/>
                    <a:pt x="670" y="0"/>
                    <a:pt x="1176" y="0"/>
                  </a:cubicBezTo>
                  <a:cubicBezTo>
                    <a:pt x="1747" y="0"/>
                    <a:pt x="2204" y="300"/>
                    <a:pt x="2224" y="921"/>
                  </a:cubicBezTo>
                  <a:lnTo>
                    <a:pt x="1875" y="92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A997E1E5-3984-A345-A4F6-52F8537AD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5308" y="3058938"/>
              <a:ext cx="217728" cy="643356"/>
            </a:xfrm>
            <a:custGeom>
              <a:avLst/>
              <a:gdLst>
                <a:gd name="T0" fmla="*/ 687 w 1272"/>
                <a:gd name="T1" fmla="*/ 859 h 3752"/>
                <a:gd name="T2" fmla="*/ 687 w 1272"/>
                <a:gd name="T3" fmla="*/ 859 h 3752"/>
                <a:gd name="T4" fmla="*/ 1271 w 1272"/>
                <a:gd name="T5" fmla="*/ 859 h 3752"/>
                <a:gd name="T6" fmla="*/ 1271 w 1272"/>
                <a:gd name="T7" fmla="*/ 1150 h 3752"/>
                <a:gd name="T8" fmla="*/ 687 w 1272"/>
                <a:gd name="T9" fmla="*/ 1150 h 3752"/>
                <a:gd name="T10" fmla="*/ 687 w 1272"/>
                <a:gd name="T11" fmla="*/ 3081 h 3752"/>
                <a:gd name="T12" fmla="*/ 971 w 1272"/>
                <a:gd name="T13" fmla="*/ 3455 h 3752"/>
                <a:gd name="T14" fmla="*/ 1271 w 1272"/>
                <a:gd name="T15" fmla="*/ 3439 h 3752"/>
                <a:gd name="T16" fmla="*/ 1271 w 1272"/>
                <a:gd name="T17" fmla="*/ 3739 h 3752"/>
                <a:gd name="T18" fmla="*/ 958 w 1272"/>
                <a:gd name="T19" fmla="*/ 3751 h 3752"/>
                <a:gd name="T20" fmla="*/ 338 w 1272"/>
                <a:gd name="T21" fmla="*/ 3106 h 3752"/>
                <a:gd name="T22" fmla="*/ 338 w 1272"/>
                <a:gd name="T23" fmla="*/ 1150 h 3752"/>
                <a:gd name="T24" fmla="*/ 0 w 1272"/>
                <a:gd name="T25" fmla="*/ 1150 h 3752"/>
                <a:gd name="T26" fmla="*/ 0 w 1272"/>
                <a:gd name="T27" fmla="*/ 859 h 3752"/>
                <a:gd name="T28" fmla="*/ 338 w 1272"/>
                <a:gd name="T29" fmla="*/ 859 h 3752"/>
                <a:gd name="T30" fmla="*/ 338 w 1272"/>
                <a:gd name="T31" fmla="*/ 0 h 3752"/>
                <a:gd name="T32" fmla="*/ 687 w 1272"/>
                <a:gd name="T33" fmla="*/ 0 h 3752"/>
                <a:gd name="T34" fmla="*/ 687 w 1272"/>
                <a:gd name="T35" fmla="*/ 859 h 3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2" h="3752">
                  <a:moveTo>
                    <a:pt x="687" y="859"/>
                  </a:moveTo>
                  <a:lnTo>
                    <a:pt x="687" y="859"/>
                  </a:lnTo>
                  <a:cubicBezTo>
                    <a:pt x="1271" y="859"/>
                    <a:pt x="1271" y="859"/>
                    <a:pt x="1271" y="859"/>
                  </a:cubicBezTo>
                  <a:cubicBezTo>
                    <a:pt x="1271" y="1150"/>
                    <a:pt x="1271" y="1150"/>
                    <a:pt x="1271" y="1150"/>
                  </a:cubicBezTo>
                  <a:cubicBezTo>
                    <a:pt x="687" y="1150"/>
                    <a:pt x="687" y="1150"/>
                    <a:pt x="687" y="1150"/>
                  </a:cubicBezTo>
                  <a:cubicBezTo>
                    <a:pt x="687" y="3081"/>
                    <a:pt x="687" y="3081"/>
                    <a:pt x="687" y="3081"/>
                  </a:cubicBezTo>
                  <a:cubicBezTo>
                    <a:pt x="687" y="3307"/>
                    <a:pt x="720" y="3439"/>
                    <a:pt x="971" y="3455"/>
                  </a:cubicBezTo>
                  <a:cubicBezTo>
                    <a:pt x="1069" y="3455"/>
                    <a:pt x="1172" y="3451"/>
                    <a:pt x="1271" y="3439"/>
                  </a:cubicBezTo>
                  <a:cubicBezTo>
                    <a:pt x="1271" y="3739"/>
                    <a:pt x="1271" y="3739"/>
                    <a:pt x="1271" y="3739"/>
                  </a:cubicBezTo>
                  <a:cubicBezTo>
                    <a:pt x="1164" y="3739"/>
                    <a:pt x="1065" y="3751"/>
                    <a:pt x="958" y="3751"/>
                  </a:cubicBezTo>
                  <a:cubicBezTo>
                    <a:pt x="494" y="3751"/>
                    <a:pt x="333" y="3595"/>
                    <a:pt x="338" y="3106"/>
                  </a:cubicBezTo>
                  <a:cubicBezTo>
                    <a:pt x="338" y="1150"/>
                    <a:pt x="338" y="1150"/>
                    <a:pt x="338" y="1150"/>
                  </a:cubicBezTo>
                  <a:cubicBezTo>
                    <a:pt x="0" y="1150"/>
                    <a:pt x="0" y="1150"/>
                    <a:pt x="0" y="1150"/>
                  </a:cubicBezTo>
                  <a:cubicBezTo>
                    <a:pt x="0" y="859"/>
                    <a:pt x="0" y="859"/>
                    <a:pt x="0" y="859"/>
                  </a:cubicBezTo>
                  <a:cubicBezTo>
                    <a:pt x="338" y="859"/>
                    <a:pt x="338" y="859"/>
                    <a:pt x="338" y="859"/>
                  </a:cubicBezTo>
                  <a:cubicBezTo>
                    <a:pt x="338" y="0"/>
                    <a:pt x="338" y="0"/>
                    <a:pt x="338" y="0"/>
                  </a:cubicBezTo>
                  <a:cubicBezTo>
                    <a:pt x="687" y="0"/>
                    <a:pt x="687" y="0"/>
                    <a:pt x="687" y="0"/>
                  </a:cubicBezTo>
                  <a:lnTo>
                    <a:pt x="687" y="85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B4186D02-3784-F34A-8C1C-77AC0857F4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5132" y="3191238"/>
              <a:ext cx="464184" cy="519372"/>
            </a:xfrm>
            <a:custGeom>
              <a:avLst/>
              <a:gdLst>
                <a:gd name="T0" fmla="*/ 2705 w 2706"/>
                <a:gd name="T1" fmla="*/ 1516 h 3030"/>
                <a:gd name="T2" fmla="*/ 2705 w 2706"/>
                <a:gd name="T3" fmla="*/ 1516 h 3030"/>
                <a:gd name="T4" fmla="*/ 1352 w 2706"/>
                <a:gd name="T5" fmla="*/ 3029 h 3030"/>
                <a:gd name="T6" fmla="*/ 0 w 2706"/>
                <a:gd name="T7" fmla="*/ 1516 h 3030"/>
                <a:gd name="T8" fmla="*/ 1352 w 2706"/>
                <a:gd name="T9" fmla="*/ 0 h 3030"/>
                <a:gd name="T10" fmla="*/ 2705 w 2706"/>
                <a:gd name="T11" fmla="*/ 1516 h 3030"/>
                <a:gd name="T12" fmla="*/ 349 w 2706"/>
                <a:gd name="T13" fmla="*/ 1516 h 3030"/>
                <a:gd name="T14" fmla="*/ 349 w 2706"/>
                <a:gd name="T15" fmla="*/ 1516 h 3030"/>
                <a:gd name="T16" fmla="*/ 1352 w 2706"/>
                <a:gd name="T17" fmla="*/ 2737 h 3030"/>
                <a:gd name="T18" fmla="*/ 2355 w 2706"/>
                <a:gd name="T19" fmla="*/ 1516 h 3030"/>
                <a:gd name="T20" fmla="*/ 1352 w 2706"/>
                <a:gd name="T21" fmla="*/ 296 h 3030"/>
                <a:gd name="T22" fmla="*/ 349 w 2706"/>
                <a:gd name="T23" fmla="*/ 1516 h 3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06" h="3030">
                  <a:moveTo>
                    <a:pt x="2705" y="1516"/>
                  </a:moveTo>
                  <a:lnTo>
                    <a:pt x="2705" y="1516"/>
                  </a:lnTo>
                  <a:cubicBezTo>
                    <a:pt x="2705" y="2334"/>
                    <a:pt x="2228" y="3029"/>
                    <a:pt x="1352" y="3029"/>
                  </a:cubicBezTo>
                  <a:cubicBezTo>
                    <a:pt x="476" y="3029"/>
                    <a:pt x="0" y="2334"/>
                    <a:pt x="0" y="1516"/>
                  </a:cubicBezTo>
                  <a:cubicBezTo>
                    <a:pt x="0" y="695"/>
                    <a:pt x="476" y="0"/>
                    <a:pt x="1352" y="0"/>
                  </a:cubicBezTo>
                  <a:cubicBezTo>
                    <a:pt x="2228" y="0"/>
                    <a:pt x="2705" y="695"/>
                    <a:pt x="2705" y="1516"/>
                  </a:cubicBezTo>
                  <a:close/>
                  <a:moveTo>
                    <a:pt x="349" y="1516"/>
                  </a:moveTo>
                  <a:lnTo>
                    <a:pt x="349" y="1516"/>
                  </a:lnTo>
                  <a:cubicBezTo>
                    <a:pt x="349" y="2124"/>
                    <a:pt x="682" y="2737"/>
                    <a:pt x="1352" y="2737"/>
                  </a:cubicBezTo>
                  <a:cubicBezTo>
                    <a:pt x="2022" y="2737"/>
                    <a:pt x="2355" y="2124"/>
                    <a:pt x="2355" y="1516"/>
                  </a:cubicBezTo>
                  <a:cubicBezTo>
                    <a:pt x="2355" y="905"/>
                    <a:pt x="2022" y="296"/>
                    <a:pt x="1352" y="296"/>
                  </a:cubicBezTo>
                  <a:cubicBezTo>
                    <a:pt x="682" y="296"/>
                    <a:pt x="349" y="905"/>
                    <a:pt x="349" y="15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07ED408A-2EE3-8341-9F12-34D821759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2236" y="3191238"/>
              <a:ext cx="434700" cy="519372"/>
            </a:xfrm>
            <a:custGeom>
              <a:avLst/>
              <a:gdLst>
                <a:gd name="T0" fmla="*/ 2162 w 2537"/>
                <a:gd name="T1" fmla="*/ 983 h 3030"/>
                <a:gd name="T2" fmla="*/ 2162 w 2537"/>
                <a:gd name="T3" fmla="*/ 983 h 3030"/>
                <a:gd name="T4" fmla="*/ 1353 w 2537"/>
                <a:gd name="T5" fmla="*/ 296 h 3030"/>
                <a:gd name="T6" fmla="*/ 349 w 2537"/>
                <a:gd name="T7" fmla="*/ 1516 h 3030"/>
                <a:gd name="T8" fmla="*/ 1353 w 2537"/>
                <a:gd name="T9" fmla="*/ 2737 h 3030"/>
                <a:gd name="T10" fmla="*/ 2187 w 2537"/>
                <a:gd name="T11" fmla="*/ 1919 h 3030"/>
                <a:gd name="T12" fmla="*/ 2536 w 2537"/>
                <a:gd name="T13" fmla="*/ 1919 h 3030"/>
                <a:gd name="T14" fmla="*/ 1353 w 2537"/>
                <a:gd name="T15" fmla="*/ 3029 h 3030"/>
                <a:gd name="T16" fmla="*/ 0 w 2537"/>
                <a:gd name="T17" fmla="*/ 1516 h 3030"/>
                <a:gd name="T18" fmla="*/ 1353 w 2537"/>
                <a:gd name="T19" fmla="*/ 0 h 3030"/>
                <a:gd name="T20" fmla="*/ 2512 w 2537"/>
                <a:gd name="T21" fmla="*/ 983 h 3030"/>
                <a:gd name="T22" fmla="*/ 2162 w 2537"/>
                <a:gd name="T23" fmla="*/ 983 h 3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37" h="3030">
                  <a:moveTo>
                    <a:pt x="2162" y="983"/>
                  </a:moveTo>
                  <a:lnTo>
                    <a:pt x="2162" y="983"/>
                  </a:lnTo>
                  <a:cubicBezTo>
                    <a:pt x="2068" y="555"/>
                    <a:pt x="1809" y="296"/>
                    <a:pt x="1353" y="296"/>
                  </a:cubicBezTo>
                  <a:cubicBezTo>
                    <a:pt x="682" y="296"/>
                    <a:pt x="349" y="905"/>
                    <a:pt x="349" y="1516"/>
                  </a:cubicBezTo>
                  <a:cubicBezTo>
                    <a:pt x="349" y="2124"/>
                    <a:pt x="682" y="2737"/>
                    <a:pt x="1353" y="2737"/>
                  </a:cubicBezTo>
                  <a:cubicBezTo>
                    <a:pt x="1788" y="2737"/>
                    <a:pt x="2142" y="2396"/>
                    <a:pt x="2187" y="1919"/>
                  </a:cubicBezTo>
                  <a:cubicBezTo>
                    <a:pt x="2536" y="1919"/>
                    <a:pt x="2536" y="1919"/>
                    <a:pt x="2536" y="1919"/>
                  </a:cubicBezTo>
                  <a:cubicBezTo>
                    <a:pt x="2442" y="2605"/>
                    <a:pt x="1994" y="3029"/>
                    <a:pt x="1353" y="3029"/>
                  </a:cubicBezTo>
                  <a:cubicBezTo>
                    <a:pt x="477" y="3029"/>
                    <a:pt x="0" y="2334"/>
                    <a:pt x="0" y="1516"/>
                  </a:cubicBezTo>
                  <a:cubicBezTo>
                    <a:pt x="0" y="695"/>
                    <a:pt x="477" y="0"/>
                    <a:pt x="1353" y="0"/>
                  </a:cubicBezTo>
                  <a:cubicBezTo>
                    <a:pt x="1965" y="0"/>
                    <a:pt x="2434" y="329"/>
                    <a:pt x="2512" y="983"/>
                  </a:cubicBezTo>
                  <a:lnTo>
                    <a:pt x="2162" y="98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5A6A1501-D0FD-BA42-96D1-FF5614D81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684" y="3017358"/>
              <a:ext cx="425628" cy="678888"/>
            </a:xfrm>
            <a:custGeom>
              <a:avLst/>
              <a:gdLst>
                <a:gd name="T0" fmla="*/ 0 w 2484"/>
                <a:gd name="T1" fmla="*/ 0 h 3962"/>
                <a:gd name="T2" fmla="*/ 350 w 2484"/>
                <a:gd name="T3" fmla="*/ 0 h 3962"/>
                <a:gd name="T4" fmla="*/ 350 w 2484"/>
                <a:gd name="T5" fmla="*/ 2486 h 3962"/>
                <a:gd name="T6" fmla="*/ 1937 w 2484"/>
                <a:gd name="T7" fmla="*/ 1102 h 3962"/>
                <a:gd name="T8" fmla="*/ 2401 w 2484"/>
                <a:gd name="T9" fmla="*/ 1102 h 3962"/>
                <a:gd name="T10" fmla="*/ 1180 w 2484"/>
                <a:gd name="T11" fmla="*/ 2158 h 3962"/>
                <a:gd name="T12" fmla="*/ 2483 w 2484"/>
                <a:gd name="T13" fmla="*/ 3961 h 3962"/>
                <a:gd name="T14" fmla="*/ 2048 w 2484"/>
                <a:gd name="T15" fmla="*/ 3961 h 3962"/>
                <a:gd name="T16" fmla="*/ 917 w 2484"/>
                <a:gd name="T17" fmla="*/ 2404 h 3962"/>
                <a:gd name="T18" fmla="*/ 350 w 2484"/>
                <a:gd name="T19" fmla="*/ 2872 h 3962"/>
                <a:gd name="T20" fmla="*/ 350 w 2484"/>
                <a:gd name="T21" fmla="*/ 3961 h 3962"/>
                <a:gd name="T22" fmla="*/ 0 w 2484"/>
                <a:gd name="T23" fmla="*/ 3961 h 3962"/>
                <a:gd name="T24" fmla="*/ 0 w 2484"/>
                <a:gd name="T25" fmla="*/ 0 h 3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84" h="3962">
                  <a:moveTo>
                    <a:pt x="0" y="0"/>
                  </a:moveTo>
                  <a:lnTo>
                    <a:pt x="350" y="0"/>
                  </a:lnTo>
                  <a:lnTo>
                    <a:pt x="350" y="2486"/>
                  </a:lnTo>
                  <a:lnTo>
                    <a:pt x="1937" y="1102"/>
                  </a:lnTo>
                  <a:lnTo>
                    <a:pt x="2401" y="1102"/>
                  </a:lnTo>
                  <a:lnTo>
                    <a:pt x="1180" y="2158"/>
                  </a:lnTo>
                  <a:lnTo>
                    <a:pt x="2483" y="3961"/>
                  </a:lnTo>
                  <a:lnTo>
                    <a:pt x="2048" y="3961"/>
                  </a:lnTo>
                  <a:lnTo>
                    <a:pt x="917" y="2404"/>
                  </a:lnTo>
                  <a:lnTo>
                    <a:pt x="350" y="2872"/>
                  </a:lnTo>
                  <a:lnTo>
                    <a:pt x="350" y="3961"/>
                  </a:lnTo>
                  <a:lnTo>
                    <a:pt x="0" y="3961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F1E1071C-83B6-2E46-B55F-ED754DC98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1196" y="3201066"/>
              <a:ext cx="203364" cy="495180"/>
            </a:xfrm>
            <a:custGeom>
              <a:avLst/>
              <a:gdLst>
                <a:gd name="T0" fmla="*/ 1187 w 1188"/>
                <a:gd name="T1" fmla="*/ 0 h 2889"/>
                <a:gd name="T2" fmla="*/ 1187 w 1188"/>
                <a:gd name="T3" fmla="*/ 0 h 2889"/>
                <a:gd name="T4" fmla="*/ 333 w 1188"/>
                <a:gd name="T5" fmla="*/ 699 h 2889"/>
                <a:gd name="T6" fmla="*/ 321 w 1188"/>
                <a:gd name="T7" fmla="*/ 699 h 2889"/>
                <a:gd name="T8" fmla="*/ 321 w 1188"/>
                <a:gd name="T9" fmla="*/ 29 h 2889"/>
                <a:gd name="T10" fmla="*/ 0 w 1188"/>
                <a:gd name="T11" fmla="*/ 29 h 2889"/>
                <a:gd name="T12" fmla="*/ 0 w 1188"/>
                <a:gd name="T13" fmla="*/ 2888 h 2889"/>
                <a:gd name="T14" fmla="*/ 349 w 1188"/>
                <a:gd name="T15" fmla="*/ 2888 h 2889"/>
                <a:gd name="T16" fmla="*/ 349 w 1188"/>
                <a:gd name="T17" fmla="*/ 1363 h 2889"/>
                <a:gd name="T18" fmla="*/ 1187 w 1188"/>
                <a:gd name="T19" fmla="*/ 349 h 2889"/>
                <a:gd name="T20" fmla="*/ 1187 w 1188"/>
                <a:gd name="T21" fmla="*/ 0 h 2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8" h="2889">
                  <a:moveTo>
                    <a:pt x="1187" y="0"/>
                  </a:moveTo>
                  <a:lnTo>
                    <a:pt x="1187" y="0"/>
                  </a:lnTo>
                  <a:cubicBezTo>
                    <a:pt x="784" y="57"/>
                    <a:pt x="484" y="308"/>
                    <a:pt x="333" y="699"/>
                  </a:cubicBezTo>
                  <a:cubicBezTo>
                    <a:pt x="321" y="699"/>
                    <a:pt x="321" y="699"/>
                    <a:pt x="321" y="699"/>
                  </a:cubicBezTo>
                  <a:cubicBezTo>
                    <a:pt x="321" y="29"/>
                    <a:pt x="321" y="29"/>
                    <a:pt x="321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888"/>
                    <a:pt x="0" y="2888"/>
                    <a:pt x="0" y="2888"/>
                  </a:cubicBezTo>
                  <a:cubicBezTo>
                    <a:pt x="349" y="2888"/>
                    <a:pt x="349" y="2888"/>
                    <a:pt x="349" y="2888"/>
                  </a:cubicBezTo>
                  <a:cubicBezTo>
                    <a:pt x="349" y="1363"/>
                    <a:pt x="349" y="1363"/>
                    <a:pt x="349" y="1363"/>
                  </a:cubicBezTo>
                  <a:cubicBezTo>
                    <a:pt x="349" y="842"/>
                    <a:pt x="681" y="423"/>
                    <a:pt x="1187" y="349"/>
                  </a:cubicBezTo>
                  <a:lnTo>
                    <a:pt x="1187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08110CF-DF53-1F4D-A9E6-D7A6D298AF31}"/>
              </a:ext>
            </a:extLst>
          </p:cNvPr>
          <p:cNvGrpSpPr/>
          <p:nvPr userDrawn="1"/>
        </p:nvGrpSpPr>
        <p:grpSpPr>
          <a:xfrm>
            <a:off x="2768114" y="1010026"/>
            <a:ext cx="6934924" cy="281609"/>
            <a:chOff x="3429000" y="1580322"/>
            <a:chExt cx="6934924" cy="28160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6918B6C-3B87-7847-9BFF-E4C33C69096C}"/>
                </a:ext>
              </a:extLst>
            </p:cNvPr>
            <p:cNvSpPr/>
            <p:nvPr userDrawn="1"/>
          </p:nvSpPr>
          <p:spPr>
            <a:xfrm>
              <a:off x="3429000" y="1580322"/>
              <a:ext cx="6934924" cy="281609"/>
            </a:xfrm>
            <a:prstGeom prst="rect">
              <a:avLst/>
            </a:prstGeom>
            <a:solidFill>
              <a:srgbClr val="FFFFFF"/>
            </a:solidFill>
            <a:ln w="12700" cap="sq">
              <a:solidFill>
                <a:srgbClr val="C3C3C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0DB0AD8-589F-1C40-86FF-A05A5816F732}"/>
                </a:ext>
              </a:extLst>
            </p:cNvPr>
            <p:cNvGrpSpPr/>
            <p:nvPr userDrawn="1"/>
          </p:nvGrpSpPr>
          <p:grpSpPr>
            <a:xfrm>
              <a:off x="9959734" y="1580322"/>
              <a:ext cx="404190" cy="281609"/>
              <a:chOff x="9959734" y="1580322"/>
              <a:chExt cx="404190" cy="281609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AB595B8-17E2-9549-BBDB-CB60F6026C37}"/>
                  </a:ext>
                </a:extLst>
              </p:cNvPr>
              <p:cNvSpPr/>
              <p:nvPr userDrawn="1"/>
            </p:nvSpPr>
            <p:spPr>
              <a:xfrm>
                <a:off x="9959734" y="1580322"/>
                <a:ext cx="404190" cy="281609"/>
              </a:xfrm>
              <a:prstGeom prst="rect">
                <a:avLst/>
              </a:prstGeom>
              <a:solidFill>
                <a:srgbClr val="FF1F2C"/>
              </a:solidFill>
              <a:ln w="12700" cap="sq">
                <a:solidFill>
                  <a:srgbClr val="FF1F2C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 1">
                <a:extLst>
                  <a:ext uri="{FF2B5EF4-FFF2-40B4-BE49-F238E27FC236}">
                    <a16:creationId xmlns:a16="http://schemas.microsoft.com/office/drawing/2014/main" id="{AE5E1DB9-33AB-3747-972E-E035534794C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067407" y="1633329"/>
                <a:ext cx="188844" cy="188844"/>
              </a:xfrm>
              <a:custGeom>
                <a:avLst/>
                <a:gdLst>
                  <a:gd name="T0" fmla="*/ 421 w 664"/>
                  <a:gd name="T1" fmla="*/ 525 h 664"/>
                  <a:gd name="T2" fmla="*/ 282 w 664"/>
                  <a:gd name="T3" fmla="*/ 562 h 664"/>
                  <a:gd name="T4" fmla="*/ 282 w 664"/>
                  <a:gd name="T5" fmla="*/ 562 h 664"/>
                  <a:gd name="T6" fmla="*/ 0 w 664"/>
                  <a:gd name="T7" fmla="*/ 282 h 664"/>
                  <a:gd name="T8" fmla="*/ 282 w 664"/>
                  <a:gd name="T9" fmla="*/ 0 h 664"/>
                  <a:gd name="T10" fmla="*/ 562 w 664"/>
                  <a:gd name="T11" fmla="*/ 282 h 664"/>
                  <a:gd name="T12" fmla="*/ 562 w 664"/>
                  <a:gd name="T13" fmla="*/ 282 h 664"/>
                  <a:gd name="T14" fmla="*/ 525 w 664"/>
                  <a:gd name="T15" fmla="*/ 421 h 664"/>
                  <a:gd name="T16" fmla="*/ 499 w 664"/>
                  <a:gd name="T17" fmla="*/ 459 h 664"/>
                  <a:gd name="T18" fmla="*/ 655 w 664"/>
                  <a:gd name="T19" fmla="*/ 616 h 664"/>
                  <a:gd name="T20" fmla="*/ 660 w 664"/>
                  <a:gd name="T21" fmla="*/ 621 h 664"/>
                  <a:gd name="T22" fmla="*/ 663 w 664"/>
                  <a:gd name="T23" fmla="*/ 635 h 664"/>
                  <a:gd name="T24" fmla="*/ 660 w 664"/>
                  <a:gd name="T25" fmla="*/ 649 h 664"/>
                  <a:gd name="T26" fmla="*/ 649 w 664"/>
                  <a:gd name="T27" fmla="*/ 660 h 664"/>
                  <a:gd name="T28" fmla="*/ 635 w 664"/>
                  <a:gd name="T29" fmla="*/ 663 h 664"/>
                  <a:gd name="T30" fmla="*/ 621 w 664"/>
                  <a:gd name="T31" fmla="*/ 660 h 664"/>
                  <a:gd name="T32" fmla="*/ 616 w 664"/>
                  <a:gd name="T33" fmla="*/ 655 h 664"/>
                  <a:gd name="T34" fmla="*/ 459 w 664"/>
                  <a:gd name="T35" fmla="*/ 499 h 664"/>
                  <a:gd name="T36" fmla="*/ 421 w 664"/>
                  <a:gd name="T37" fmla="*/ 525 h 664"/>
                  <a:gd name="T38" fmla="*/ 282 w 664"/>
                  <a:gd name="T39" fmla="*/ 506 h 664"/>
                  <a:gd name="T40" fmla="*/ 393 w 664"/>
                  <a:gd name="T41" fmla="*/ 476 h 664"/>
                  <a:gd name="T42" fmla="*/ 476 w 664"/>
                  <a:gd name="T43" fmla="*/ 393 h 664"/>
                  <a:gd name="T44" fmla="*/ 506 w 664"/>
                  <a:gd name="T45" fmla="*/ 282 h 664"/>
                  <a:gd name="T46" fmla="*/ 476 w 664"/>
                  <a:gd name="T47" fmla="*/ 169 h 664"/>
                  <a:gd name="T48" fmla="*/ 393 w 664"/>
                  <a:gd name="T49" fmla="*/ 87 h 664"/>
                  <a:gd name="T50" fmla="*/ 282 w 664"/>
                  <a:gd name="T51" fmla="*/ 56 h 664"/>
                  <a:gd name="T52" fmla="*/ 169 w 664"/>
                  <a:gd name="T53" fmla="*/ 87 h 664"/>
                  <a:gd name="T54" fmla="*/ 87 w 664"/>
                  <a:gd name="T55" fmla="*/ 169 h 664"/>
                  <a:gd name="T56" fmla="*/ 56 w 664"/>
                  <a:gd name="T57" fmla="*/ 282 h 664"/>
                  <a:gd name="T58" fmla="*/ 87 w 664"/>
                  <a:gd name="T59" fmla="*/ 393 h 664"/>
                  <a:gd name="T60" fmla="*/ 169 w 664"/>
                  <a:gd name="T61" fmla="*/ 476 h 664"/>
                  <a:gd name="T62" fmla="*/ 282 w 664"/>
                  <a:gd name="T63" fmla="*/ 506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64" h="664">
                    <a:moveTo>
                      <a:pt x="421" y="525"/>
                    </a:moveTo>
                    <a:cubicBezTo>
                      <a:pt x="377" y="551"/>
                      <a:pt x="334" y="562"/>
                      <a:pt x="282" y="562"/>
                    </a:cubicBezTo>
                    <a:lnTo>
                      <a:pt x="282" y="562"/>
                    </a:lnTo>
                    <a:cubicBezTo>
                      <a:pt x="126" y="562"/>
                      <a:pt x="0" y="437"/>
                      <a:pt x="0" y="282"/>
                    </a:cubicBezTo>
                    <a:cubicBezTo>
                      <a:pt x="0" y="126"/>
                      <a:pt x="126" y="0"/>
                      <a:pt x="282" y="0"/>
                    </a:cubicBezTo>
                    <a:cubicBezTo>
                      <a:pt x="437" y="0"/>
                      <a:pt x="562" y="126"/>
                      <a:pt x="562" y="282"/>
                    </a:cubicBezTo>
                    <a:lnTo>
                      <a:pt x="562" y="282"/>
                    </a:lnTo>
                    <a:cubicBezTo>
                      <a:pt x="562" y="334"/>
                      <a:pt x="551" y="377"/>
                      <a:pt x="525" y="421"/>
                    </a:cubicBezTo>
                    <a:cubicBezTo>
                      <a:pt x="517" y="435"/>
                      <a:pt x="509" y="446"/>
                      <a:pt x="499" y="459"/>
                    </a:cubicBezTo>
                    <a:lnTo>
                      <a:pt x="655" y="616"/>
                    </a:lnTo>
                    <a:cubicBezTo>
                      <a:pt x="657" y="617"/>
                      <a:pt x="658" y="619"/>
                      <a:pt x="660" y="621"/>
                    </a:cubicBezTo>
                    <a:cubicBezTo>
                      <a:pt x="662" y="626"/>
                      <a:pt x="663" y="630"/>
                      <a:pt x="663" y="635"/>
                    </a:cubicBezTo>
                    <a:cubicBezTo>
                      <a:pt x="663" y="640"/>
                      <a:pt x="663" y="645"/>
                      <a:pt x="660" y="649"/>
                    </a:cubicBezTo>
                    <a:cubicBezTo>
                      <a:pt x="658" y="654"/>
                      <a:pt x="654" y="658"/>
                      <a:pt x="649" y="660"/>
                    </a:cubicBezTo>
                    <a:cubicBezTo>
                      <a:pt x="645" y="663"/>
                      <a:pt x="640" y="663"/>
                      <a:pt x="635" y="663"/>
                    </a:cubicBezTo>
                    <a:cubicBezTo>
                      <a:pt x="630" y="663"/>
                      <a:pt x="626" y="662"/>
                      <a:pt x="621" y="660"/>
                    </a:cubicBezTo>
                    <a:cubicBezTo>
                      <a:pt x="619" y="658"/>
                      <a:pt x="617" y="657"/>
                      <a:pt x="616" y="655"/>
                    </a:cubicBezTo>
                    <a:lnTo>
                      <a:pt x="459" y="499"/>
                    </a:lnTo>
                    <a:cubicBezTo>
                      <a:pt x="446" y="509"/>
                      <a:pt x="435" y="517"/>
                      <a:pt x="421" y="525"/>
                    </a:cubicBezTo>
                    <a:close/>
                    <a:moveTo>
                      <a:pt x="282" y="506"/>
                    </a:moveTo>
                    <a:cubicBezTo>
                      <a:pt x="323" y="506"/>
                      <a:pt x="357" y="497"/>
                      <a:pt x="393" y="476"/>
                    </a:cubicBezTo>
                    <a:cubicBezTo>
                      <a:pt x="429" y="455"/>
                      <a:pt x="455" y="429"/>
                      <a:pt x="476" y="393"/>
                    </a:cubicBezTo>
                    <a:cubicBezTo>
                      <a:pt x="497" y="357"/>
                      <a:pt x="506" y="323"/>
                      <a:pt x="506" y="282"/>
                    </a:cubicBezTo>
                    <a:cubicBezTo>
                      <a:pt x="506" y="240"/>
                      <a:pt x="497" y="205"/>
                      <a:pt x="476" y="169"/>
                    </a:cubicBezTo>
                    <a:cubicBezTo>
                      <a:pt x="455" y="133"/>
                      <a:pt x="429" y="107"/>
                      <a:pt x="393" y="87"/>
                    </a:cubicBezTo>
                    <a:cubicBezTo>
                      <a:pt x="357" y="66"/>
                      <a:pt x="323" y="56"/>
                      <a:pt x="282" y="56"/>
                    </a:cubicBezTo>
                    <a:cubicBezTo>
                      <a:pt x="240" y="56"/>
                      <a:pt x="205" y="66"/>
                      <a:pt x="169" y="87"/>
                    </a:cubicBezTo>
                    <a:cubicBezTo>
                      <a:pt x="133" y="107"/>
                      <a:pt x="107" y="133"/>
                      <a:pt x="87" y="169"/>
                    </a:cubicBezTo>
                    <a:cubicBezTo>
                      <a:pt x="66" y="205"/>
                      <a:pt x="56" y="240"/>
                      <a:pt x="56" y="282"/>
                    </a:cubicBezTo>
                    <a:cubicBezTo>
                      <a:pt x="56" y="323"/>
                      <a:pt x="66" y="357"/>
                      <a:pt x="87" y="393"/>
                    </a:cubicBezTo>
                    <a:cubicBezTo>
                      <a:pt x="107" y="429"/>
                      <a:pt x="133" y="455"/>
                      <a:pt x="169" y="476"/>
                    </a:cubicBezTo>
                    <a:cubicBezTo>
                      <a:pt x="205" y="497"/>
                      <a:pt x="240" y="506"/>
                      <a:pt x="282" y="5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324706-BF9C-CE41-8F3F-30D7D258D3EF}"/>
              </a:ext>
            </a:extLst>
          </p:cNvPr>
          <p:cNvGrpSpPr/>
          <p:nvPr userDrawn="1"/>
        </p:nvGrpSpPr>
        <p:grpSpPr>
          <a:xfrm>
            <a:off x="10129837" y="1028454"/>
            <a:ext cx="1147763" cy="242888"/>
            <a:chOff x="9525000" y="1622080"/>
            <a:chExt cx="1147763" cy="242888"/>
          </a:xfrm>
        </p:grpSpPr>
        <p:sp>
          <p:nvSpPr>
            <p:cNvPr id="49" name="Freeform 4">
              <a:extLst>
                <a:ext uri="{FF2B5EF4-FFF2-40B4-BE49-F238E27FC236}">
                  <a16:creationId xmlns:a16="http://schemas.microsoft.com/office/drawing/2014/main" id="{8D67B190-4F41-E143-A9FB-ACC8B94CAFA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982200" y="1632399"/>
              <a:ext cx="242888" cy="222250"/>
            </a:xfrm>
            <a:custGeom>
              <a:avLst/>
              <a:gdLst>
                <a:gd name="T0" fmla="*/ 0 w 676"/>
                <a:gd name="T1" fmla="*/ 175 h 618"/>
                <a:gd name="T2" fmla="*/ 25 w 676"/>
                <a:gd name="T3" fmla="*/ 99 h 618"/>
                <a:gd name="T4" fmla="*/ 97 w 676"/>
                <a:gd name="T5" fmla="*/ 26 h 618"/>
                <a:gd name="T6" fmla="*/ 196 w 676"/>
                <a:gd name="T7" fmla="*/ 0 h 618"/>
                <a:gd name="T8" fmla="*/ 295 w 676"/>
                <a:gd name="T9" fmla="*/ 26 h 618"/>
                <a:gd name="T10" fmla="*/ 338 w 676"/>
                <a:gd name="T11" fmla="*/ 60 h 618"/>
                <a:gd name="T12" fmla="*/ 338 w 676"/>
                <a:gd name="T13" fmla="*/ 59 h 618"/>
                <a:gd name="T14" fmla="*/ 379 w 676"/>
                <a:gd name="T15" fmla="*/ 28 h 618"/>
                <a:gd name="T16" fmla="*/ 478 w 676"/>
                <a:gd name="T17" fmla="*/ 1 h 618"/>
                <a:gd name="T18" fmla="*/ 576 w 676"/>
                <a:gd name="T19" fmla="*/ 28 h 618"/>
                <a:gd name="T20" fmla="*/ 649 w 676"/>
                <a:gd name="T21" fmla="*/ 100 h 618"/>
                <a:gd name="T22" fmla="*/ 675 w 676"/>
                <a:gd name="T23" fmla="*/ 198 h 618"/>
                <a:gd name="T24" fmla="*/ 649 w 676"/>
                <a:gd name="T25" fmla="*/ 297 h 618"/>
                <a:gd name="T26" fmla="*/ 617 w 676"/>
                <a:gd name="T27" fmla="*/ 337 h 618"/>
                <a:gd name="T28" fmla="*/ 338 w 676"/>
                <a:gd name="T29" fmla="*/ 617 h 618"/>
                <a:gd name="T30" fmla="*/ 318 w 676"/>
                <a:gd name="T31" fmla="*/ 597 h 618"/>
                <a:gd name="T32" fmla="*/ 58 w 676"/>
                <a:gd name="T33" fmla="*/ 337 h 618"/>
                <a:gd name="T34" fmla="*/ 25 w 676"/>
                <a:gd name="T35" fmla="*/ 296 h 618"/>
                <a:gd name="T36" fmla="*/ 0 w 676"/>
                <a:gd name="T37" fmla="*/ 218 h 618"/>
                <a:gd name="T38" fmla="*/ 0 w 676"/>
                <a:gd name="T39" fmla="*/ 175 h 618"/>
                <a:gd name="T40" fmla="*/ 338 w 676"/>
                <a:gd name="T41" fmla="*/ 537 h 618"/>
                <a:gd name="T42" fmla="*/ 577 w 676"/>
                <a:gd name="T43" fmla="*/ 298 h 618"/>
                <a:gd name="T44" fmla="*/ 600 w 676"/>
                <a:gd name="T45" fmla="*/ 269 h 618"/>
                <a:gd name="T46" fmla="*/ 619 w 676"/>
                <a:gd name="T47" fmla="*/ 198 h 618"/>
                <a:gd name="T48" fmla="*/ 600 w 676"/>
                <a:gd name="T49" fmla="*/ 128 h 618"/>
                <a:gd name="T50" fmla="*/ 548 w 676"/>
                <a:gd name="T51" fmla="*/ 76 h 618"/>
                <a:gd name="T52" fmla="*/ 478 w 676"/>
                <a:gd name="T53" fmla="*/ 57 h 618"/>
                <a:gd name="T54" fmla="*/ 408 w 676"/>
                <a:gd name="T55" fmla="*/ 76 h 618"/>
                <a:gd name="T56" fmla="*/ 360 w 676"/>
                <a:gd name="T57" fmla="*/ 121 h 618"/>
                <a:gd name="T58" fmla="*/ 338 w 676"/>
                <a:gd name="T59" fmla="*/ 156 h 618"/>
                <a:gd name="T60" fmla="*/ 315 w 676"/>
                <a:gd name="T61" fmla="*/ 121 h 618"/>
                <a:gd name="T62" fmla="*/ 268 w 676"/>
                <a:gd name="T63" fmla="*/ 76 h 618"/>
                <a:gd name="T64" fmla="*/ 197 w 676"/>
                <a:gd name="T65" fmla="*/ 57 h 618"/>
                <a:gd name="T66" fmla="*/ 127 w 676"/>
                <a:gd name="T67" fmla="*/ 76 h 618"/>
                <a:gd name="T68" fmla="*/ 75 w 676"/>
                <a:gd name="T69" fmla="*/ 128 h 618"/>
                <a:gd name="T70" fmla="*/ 56 w 676"/>
                <a:gd name="T71" fmla="*/ 198 h 618"/>
                <a:gd name="T72" fmla="*/ 75 w 676"/>
                <a:gd name="T73" fmla="*/ 269 h 618"/>
                <a:gd name="T74" fmla="*/ 98 w 676"/>
                <a:gd name="T75" fmla="*/ 298 h 618"/>
                <a:gd name="T76" fmla="*/ 338 w 676"/>
                <a:gd name="T77" fmla="*/ 537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76" h="618">
                  <a:moveTo>
                    <a:pt x="0" y="175"/>
                  </a:moveTo>
                  <a:cubicBezTo>
                    <a:pt x="3" y="148"/>
                    <a:pt x="11" y="124"/>
                    <a:pt x="25" y="99"/>
                  </a:cubicBezTo>
                  <a:cubicBezTo>
                    <a:pt x="43" y="67"/>
                    <a:pt x="65" y="44"/>
                    <a:pt x="97" y="26"/>
                  </a:cubicBezTo>
                  <a:cubicBezTo>
                    <a:pt x="128" y="7"/>
                    <a:pt x="160" y="0"/>
                    <a:pt x="196" y="0"/>
                  </a:cubicBezTo>
                  <a:cubicBezTo>
                    <a:pt x="232" y="0"/>
                    <a:pt x="263" y="7"/>
                    <a:pt x="295" y="26"/>
                  </a:cubicBezTo>
                  <a:cubicBezTo>
                    <a:pt x="311" y="35"/>
                    <a:pt x="325" y="46"/>
                    <a:pt x="338" y="60"/>
                  </a:cubicBezTo>
                  <a:lnTo>
                    <a:pt x="338" y="59"/>
                  </a:lnTo>
                  <a:cubicBezTo>
                    <a:pt x="351" y="46"/>
                    <a:pt x="364" y="37"/>
                    <a:pt x="379" y="28"/>
                  </a:cubicBezTo>
                  <a:cubicBezTo>
                    <a:pt x="411" y="9"/>
                    <a:pt x="442" y="1"/>
                    <a:pt x="478" y="1"/>
                  </a:cubicBezTo>
                  <a:cubicBezTo>
                    <a:pt x="514" y="1"/>
                    <a:pt x="545" y="9"/>
                    <a:pt x="576" y="28"/>
                  </a:cubicBezTo>
                  <a:cubicBezTo>
                    <a:pt x="608" y="46"/>
                    <a:pt x="631" y="68"/>
                    <a:pt x="649" y="100"/>
                  </a:cubicBezTo>
                  <a:cubicBezTo>
                    <a:pt x="668" y="131"/>
                    <a:pt x="675" y="161"/>
                    <a:pt x="675" y="198"/>
                  </a:cubicBezTo>
                  <a:cubicBezTo>
                    <a:pt x="675" y="234"/>
                    <a:pt x="667" y="265"/>
                    <a:pt x="649" y="297"/>
                  </a:cubicBezTo>
                  <a:cubicBezTo>
                    <a:pt x="640" y="312"/>
                    <a:pt x="630" y="324"/>
                    <a:pt x="617" y="337"/>
                  </a:cubicBezTo>
                  <a:lnTo>
                    <a:pt x="338" y="617"/>
                  </a:lnTo>
                  <a:lnTo>
                    <a:pt x="318" y="597"/>
                  </a:lnTo>
                  <a:lnTo>
                    <a:pt x="58" y="337"/>
                  </a:lnTo>
                  <a:cubicBezTo>
                    <a:pt x="44" y="324"/>
                    <a:pt x="34" y="312"/>
                    <a:pt x="25" y="296"/>
                  </a:cubicBezTo>
                  <a:cubicBezTo>
                    <a:pt x="10" y="270"/>
                    <a:pt x="3" y="246"/>
                    <a:pt x="0" y="218"/>
                  </a:cubicBezTo>
                  <a:lnTo>
                    <a:pt x="0" y="175"/>
                  </a:lnTo>
                  <a:close/>
                  <a:moveTo>
                    <a:pt x="338" y="537"/>
                  </a:moveTo>
                  <a:lnTo>
                    <a:pt x="577" y="298"/>
                  </a:lnTo>
                  <a:cubicBezTo>
                    <a:pt x="587" y="289"/>
                    <a:pt x="594" y="280"/>
                    <a:pt x="600" y="269"/>
                  </a:cubicBezTo>
                  <a:cubicBezTo>
                    <a:pt x="613" y="246"/>
                    <a:pt x="619" y="224"/>
                    <a:pt x="619" y="198"/>
                  </a:cubicBezTo>
                  <a:cubicBezTo>
                    <a:pt x="619" y="172"/>
                    <a:pt x="613" y="150"/>
                    <a:pt x="600" y="128"/>
                  </a:cubicBezTo>
                  <a:cubicBezTo>
                    <a:pt x="587" y="105"/>
                    <a:pt x="571" y="89"/>
                    <a:pt x="548" y="76"/>
                  </a:cubicBezTo>
                  <a:cubicBezTo>
                    <a:pt x="526" y="63"/>
                    <a:pt x="504" y="57"/>
                    <a:pt x="478" y="57"/>
                  </a:cubicBezTo>
                  <a:cubicBezTo>
                    <a:pt x="452" y="57"/>
                    <a:pt x="430" y="63"/>
                    <a:pt x="408" y="76"/>
                  </a:cubicBezTo>
                  <a:cubicBezTo>
                    <a:pt x="388" y="88"/>
                    <a:pt x="373" y="101"/>
                    <a:pt x="360" y="121"/>
                  </a:cubicBezTo>
                  <a:lnTo>
                    <a:pt x="338" y="156"/>
                  </a:lnTo>
                  <a:lnTo>
                    <a:pt x="315" y="121"/>
                  </a:lnTo>
                  <a:cubicBezTo>
                    <a:pt x="302" y="101"/>
                    <a:pt x="287" y="88"/>
                    <a:pt x="268" y="76"/>
                  </a:cubicBezTo>
                  <a:cubicBezTo>
                    <a:pt x="245" y="63"/>
                    <a:pt x="223" y="57"/>
                    <a:pt x="197" y="57"/>
                  </a:cubicBezTo>
                  <a:cubicBezTo>
                    <a:pt x="171" y="57"/>
                    <a:pt x="149" y="63"/>
                    <a:pt x="127" y="76"/>
                  </a:cubicBezTo>
                  <a:cubicBezTo>
                    <a:pt x="104" y="89"/>
                    <a:pt x="88" y="105"/>
                    <a:pt x="75" y="128"/>
                  </a:cubicBezTo>
                  <a:cubicBezTo>
                    <a:pt x="62" y="150"/>
                    <a:pt x="56" y="172"/>
                    <a:pt x="56" y="198"/>
                  </a:cubicBezTo>
                  <a:cubicBezTo>
                    <a:pt x="56" y="224"/>
                    <a:pt x="62" y="246"/>
                    <a:pt x="75" y="269"/>
                  </a:cubicBezTo>
                  <a:cubicBezTo>
                    <a:pt x="81" y="280"/>
                    <a:pt x="88" y="289"/>
                    <a:pt x="98" y="298"/>
                  </a:cubicBezTo>
                  <a:lnTo>
                    <a:pt x="338" y="537"/>
                  </a:ln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AA838BCF-5AC7-B845-8706-B8165BBA7B1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525000" y="1622080"/>
              <a:ext cx="242888" cy="242888"/>
            </a:xfrm>
            <a:custGeom>
              <a:avLst/>
              <a:gdLst>
                <a:gd name="T0" fmla="*/ 216 w 676"/>
                <a:gd name="T1" fmla="*/ 351 h 676"/>
                <a:gd name="T2" fmla="*/ 167 w 676"/>
                <a:gd name="T3" fmla="*/ 296 h 676"/>
                <a:gd name="T4" fmla="*/ 141 w 676"/>
                <a:gd name="T5" fmla="*/ 197 h 676"/>
                <a:gd name="T6" fmla="*/ 167 w 676"/>
                <a:gd name="T7" fmla="*/ 99 h 676"/>
                <a:gd name="T8" fmla="*/ 239 w 676"/>
                <a:gd name="T9" fmla="*/ 26 h 676"/>
                <a:gd name="T10" fmla="*/ 338 w 676"/>
                <a:gd name="T11" fmla="*/ 0 h 676"/>
                <a:gd name="T12" fmla="*/ 436 w 676"/>
                <a:gd name="T13" fmla="*/ 26 h 676"/>
                <a:gd name="T14" fmla="*/ 508 w 676"/>
                <a:gd name="T15" fmla="*/ 99 h 676"/>
                <a:gd name="T16" fmla="*/ 534 w 676"/>
                <a:gd name="T17" fmla="*/ 197 h 676"/>
                <a:gd name="T18" fmla="*/ 508 w 676"/>
                <a:gd name="T19" fmla="*/ 296 h 676"/>
                <a:gd name="T20" fmla="*/ 459 w 676"/>
                <a:gd name="T21" fmla="*/ 351 h 676"/>
                <a:gd name="T22" fmla="*/ 675 w 676"/>
                <a:gd name="T23" fmla="*/ 647 h 676"/>
                <a:gd name="T24" fmla="*/ 671 w 676"/>
                <a:gd name="T25" fmla="*/ 661 h 676"/>
                <a:gd name="T26" fmla="*/ 661 w 676"/>
                <a:gd name="T27" fmla="*/ 671 h 676"/>
                <a:gd name="T28" fmla="*/ 647 w 676"/>
                <a:gd name="T29" fmla="*/ 675 h 676"/>
                <a:gd name="T30" fmla="*/ 633 w 676"/>
                <a:gd name="T31" fmla="*/ 671 h 676"/>
                <a:gd name="T32" fmla="*/ 622 w 676"/>
                <a:gd name="T33" fmla="*/ 661 h 676"/>
                <a:gd name="T34" fmla="*/ 619 w 676"/>
                <a:gd name="T35" fmla="*/ 647 h 676"/>
                <a:gd name="T36" fmla="*/ 585 w 676"/>
                <a:gd name="T37" fmla="*/ 520 h 676"/>
                <a:gd name="T38" fmla="*/ 492 w 676"/>
                <a:gd name="T39" fmla="*/ 427 h 676"/>
                <a:gd name="T40" fmla="*/ 365 w 676"/>
                <a:gd name="T41" fmla="*/ 393 h 676"/>
                <a:gd name="T42" fmla="*/ 310 w 676"/>
                <a:gd name="T43" fmla="*/ 393 h 676"/>
                <a:gd name="T44" fmla="*/ 183 w 676"/>
                <a:gd name="T45" fmla="*/ 427 h 676"/>
                <a:gd name="T46" fmla="*/ 90 w 676"/>
                <a:gd name="T47" fmla="*/ 520 h 676"/>
                <a:gd name="T48" fmla="*/ 56 w 676"/>
                <a:gd name="T49" fmla="*/ 647 h 676"/>
                <a:gd name="T50" fmla="*/ 53 w 676"/>
                <a:gd name="T51" fmla="*/ 661 h 676"/>
                <a:gd name="T52" fmla="*/ 42 w 676"/>
                <a:gd name="T53" fmla="*/ 671 h 676"/>
                <a:gd name="T54" fmla="*/ 28 w 676"/>
                <a:gd name="T55" fmla="*/ 675 h 676"/>
                <a:gd name="T56" fmla="*/ 14 w 676"/>
                <a:gd name="T57" fmla="*/ 671 h 676"/>
                <a:gd name="T58" fmla="*/ 4 w 676"/>
                <a:gd name="T59" fmla="*/ 661 h 676"/>
                <a:gd name="T60" fmla="*/ 0 w 676"/>
                <a:gd name="T61" fmla="*/ 647 h 676"/>
                <a:gd name="T62" fmla="*/ 216 w 676"/>
                <a:gd name="T63" fmla="*/ 351 h 676"/>
                <a:gd name="T64" fmla="*/ 338 w 676"/>
                <a:gd name="T65" fmla="*/ 338 h 676"/>
                <a:gd name="T66" fmla="*/ 407 w 676"/>
                <a:gd name="T67" fmla="*/ 319 h 676"/>
                <a:gd name="T68" fmla="*/ 459 w 676"/>
                <a:gd name="T69" fmla="*/ 268 h 676"/>
                <a:gd name="T70" fmla="*/ 478 w 676"/>
                <a:gd name="T71" fmla="*/ 197 h 676"/>
                <a:gd name="T72" fmla="*/ 459 w 676"/>
                <a:gd name="T73" fmla="*/ 127 h 676"/>
                <a:gd name="T74" fmla="*/ 407 w 676"/>
                <a:gd name="T75" fmla="*/ 75 h 676"/>
                <a:gd name="T76" fmla="*/ 338 w 676"/>
                <a:gd name="T77" fmla="*/ 56 h 676"/>
                <a:gd name="T78" fmla="*/ 268 w 676"/>
                <a:gd name="T79" fmla="*/ 75 h 676"/>
                <a:gd name="T80" fmla="*/ 216 w 676"/>
                <a:gd name="T81" fmla="*/ 127 h 676"/>
                <a:gd name="T82" fmla="*/ 197 w 676"/>
                <a:gd name="T83" fmla="*/ 197 h 676"/>
                <a:gd name="T84" fmla="*/ 216 w 676"/>
                <a:gd name="T85" fmla="*/ 268 h 676"/>
                <a:gd name="T86" fmla="*/ 268 w 676"/>
                <a:gd name="T87" fmla="*/ 319 h 676"/>
                <a:gd name="T88" fmla="*/ 338 w 676"/>
                <a:gd name="T89" fmla="*/ 338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76" h="676">
                  <a:moveTo>
                    <a:pt x="216" y="351"/>
                  </a:moveTo>
                  <a:cubicBezTo>
                    <a:pt x="195" y="336"/>
                    <a:pt x="180" y="319"/>
                    <a:pt x="167" y="296"/>
                  </a:cubicBezTo>
                  <a:cubicBezTo>
                    <a:pt x="149" y="264"/>
                    <a:pt x="141" y="233"/>
                    <a:pt x="141" y="197"/>
                  </a:cubicBezTo>
                  <a:cubicBezTo>
                    <a:pt x="141" y="161"/>
                    <a:pt x="149" y="130"/>
                    <a:pt x="167" y="99"/>
                  </a:cubicBezTo>
                  <a:cubicBezTo>
                    <a:pt x="185" y="67"/>
                    <a:pt x="207" y="44"/>
                    <a:pt x="239" y="26"/>
                  </a:cubicBezTo>
                  <a:cubicBezTo>
                    <a:pt x="270" y="7"/>
                    <a:pt x="302" y="0"/>
                    <a:pt x="338" y="0"/>
                  </a:cubicBezTo>
                  <a:cubicBezTo>
                    <a:pt x="373" y="0"/>
                    <a:pt x="405" y="7"/>
                    <a:pt x="436" y="26"/>
                  </a:cubicBezTo>
                  <a:cubicBezTo>
                    <a:pt x="468" y="44"/>
                    <a:pt x="490" y="67"/>
                    <a:pt x="508" y="99"/>
                  </a:cubicBezTo>
                  <a:cubicBezTo>
                    <a:pt x="526" y="130"/>
                    <a:pt x="534" y="161"/>
                    <a:pt x="534" y="197"/>
                  </a:cubicBezTo>
                  <a:cubicBezTo>
                    <a:pt x="534" y="233"/>
                    <a:pt x="527" y="264"/>
                    <a:pt x="508" y="296"/>
                  </a:cubicBezTo>
                  <a:cubicBezTo>
                    <a:pt x="495" y="319"/>
                    <a:pt x="479" y="336"/>
                    <a:pt x="459" y="351"/>
                  </a:cubicBezTo>
                  <a:cubicBezTo>
                    <a:pt x="584" y="391"/>
                    <a:pt x="675" y="508"/>
                    <a:pt x="675" y="647"/>
                  </a:cubicBezTo>
                  <a:cubicBezTo>
                    <a:pt x="675" y="652"/>
                    <a:pt x="674" y="657"/>
                    <a:pt x="671" y="661"/>
                  </a:cubicBezTo>
                  <a:cubicBezTo>
                    <a:pt x="669" y="666"/>
                    <a:pt x="666" y="669"/>
                    <a:pt x="661" y="671"/>
                  </a:cubicBezTo>
                  <a:cubicBezTo>
                    <a:pt x="657" y="674"/>
                    <a:pt x="652" y="675"/>
                    <a:pt x="647" y="675"/>
                  </a:cubicBezTo>
                  <a:cubicBezTo>
                    <a:pt x="642" y="675"/>
                    <a:pt x="638" y="674"/>
                    <a:pt x="633" y="671"/>
                  </a:cubicBezTo>
                  <a:cubicBezTo>
                    <a:pt x="629" y="668"/>
                    <a:pt x="625" y="666"/>
                    <a:pt x="622" y="661"/>
                  </a:cubicBezTo>
                  <a:cubicBezTo>
                    <a:pt x="620" y="656"/>
                    <a:pt x="619" y="652"/>
                    <a:pt x="619" y="647"/>
                  </a:cubicBezTo>
                  <a:cubicBezTo>
                    <a:pt x="619" y="600"/>
                    <a:pt x="609" y="560"/>
                    <a:pt x="585" y="520"/>
                  </a:cubicBezTo>
                  <a:cubicBezTo>
                    <a:pt x="562" y="480"/>
                    <a:pt x="532" y="451"/>
                    <a:pt x="492" y="427"/>
                  </a:cubicBezTo>
                  <a:cubicBezTo>
                    <a:pt x="452" y="404"/>
                    <a:pt x="412" y="393"/>
                    <a:pt x="365" y="393"/>
                  </a:cubicBezTo>
                  <a:lnTo>
                    <a:pt x="310" y="393"/>
                  </a:lnTo>
                  <a:cubicBezTo>
                    <a:pt x="263" y="393"/>
                    <a:pt x="223" y="404"/>
                    <a:pt x="183" y="427"/>
                  </a:cubicBezTo>
                  <a:cubicBezTo>
                    <a:pt x="143" y="451"/>
                    <a:pt x="113" y="480"/>
                    <a:pt x="90" y="520"/>
                  </a:cubicBezTo>
                  <a:cubicBezTo>
                    <a:pt x="66" y="560"/>
                    <a:pt x="56" y="600"/>
                    <a:pt x="56" y="647"/>
                  </a:cubicBezTo>
                  <a:cubicBezTo>
                    <a:pt x="56" y="652"/>
                    <a:pt x="55" y="656"/>
                    <a:pt x="53" y="661"/>
                  </a:cubicBezTo>
                  <a:cubicBezTo>
                    <a:pt x="50" y="666"/>
                    <a:pt x="46" y="668"/>
                    <a:pt x="42" y="671"/>
                  </a:cubicBezTo>
                  <a:cubicBezTo>
                    <a:pt x="37" y="674"/>
                    <a:pt x="33" y="675"/>
                    <a:pt x="28" y="675"/>
                  </a:cubicBezTo>
                  <a:cubicBezTo>
                    <a:pt x="23" y="675"/>
                    <a:pt x="18" y="674"/>
                    <a:pt x="14" y="671"/>
                  </a:cubicBezTo>
                  <a:cubicBezTo>
                    <a:pt x="9" y="669"/>
                    <a:pt x="6" y="666"/>
                    <a:pt x="4" y="661"/>
                  </a:cubicBezTo>
                  <a:cubicBezTo>
                    <a:pt x="1" y="657"/>
                    <a:pt x="0" y="652"/>
                    <a:pt x="0" y="647"/>
                  </a:cubicBezTo>
                  <a:cubicBezTo>
                    <a:pt x="0" y="508"/>
                    <a:pt x="91" y="391"/>
                    <a:pt x="216" y="351"/>
                  </a:cubicBezTo>
                  <a:close/>
                  <a:moveTo>
                    <a:pt x="338" y="338"/>
                  </a:moveTo>
                  <a:cubicBezTo>
                    <a:pt x="363" y="338"/>
                    <a:pt x="385" y="332"/>
                    <a:pt x="407" y="319"/>
                  </a:cubicBezTo>
                  <a:cubicBezTo>
                    <a:pt x="430" y="306"/>
                    <a:pt x="446" y="290"/>
                    <a:pt x="459" y="268"/>
                  </a:cubicBezTo>
                  <a:cubicBezTo>
                    <a:pt x="472" y="245"/>
                    <a:pt x="478" y="223"/>
                    <a:pt x="478" y="197"/>
                  </a:cubicBezTo>
                  <a:cubicBezTo>
                    <a:pt x="478" y="171"/>
                    <a:pt x="472" y="149"/>
                    <a:pt x="459" y="127"/>
                  </a:cubicBezTo>
                  <a:cubicBezTo>
                    <a:pt x="446" y="104"/>
                    <a:pt x="430" y="88"/>
                    <a:pt x="407" y="75"/>
                  </a:cubicBezTo>
                  <a:cubicBezTo>
                    <a:pt x="385" y="62"/>
                    <a:pt x="363" y="56"/>
                    <a:pt x="338" y="56"/>
                  </a:cubicBezTo>
                  <a:cubicBezTo>
                    <a:pt x="312" y="56"/>
                    <a:pt x="290" y="62"/>
                    <a:pt x="268" y="75"/>
                  </a:cubicBezTo>
                  <a:cubicBezTo>
                    <a:pt x="245" y="88"/>
                    <a:pt x="229" y="104"/>
                    <a:pt x="216" y="127"/>
                  </a:cubicBezTo>
                  <a:cubicBezTo>
                    <a:pt x="203" y="149"/>
                    <a:pt x="197" y="171"/>
                    <a:pt x="197" y="197"/>
                  </a:cubicBezTo>
                  <a:cubicBezTo>
                    <a:pt x="197" y="223"/>
                    <a:pt x="203" y="245"/>
                    <a:pt x="216" y="268"/>
                  </a:cubicBezTo>
                  <a:cubicBezTo>
                    <a:pt x="229" y="290"/>
                    <a:pt x="245" y="306"/>
                    <a:pt x="268" y="319"/>
                  </a:cubicBezTo>
                  <a:cubicBezTo>
                    <a:pt x="290" y="332"/>
                    <a:pt x="312" y="338"/>
                    <a:pt x="338" y="338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4C88B32-5FA9-9D49-B58D-73575F3E8A03}"/>
                </a:ext>
              </a:extLst>
            </p:cNvPr>
            <p:cNvGrpSpPr/>
            <p:nvPr userDrawn="1"/>
          </p:nvGrpSpPr>
          <p:grpSpPr>
            <a:xfrm>
              <a:off x="10439400" y="1623852"/>
              <a:ext cx="233363" cy="236354"/>
              <a:chOff x="10515600" y="1600522"/>
              <a:chExt cx="233363" cy="236354"/>
            </a:xfrm>
          </p:grpSpPr>
          <p:sp>
            <p:nvSpPr>
              <p:cNvPr id="51" name="Freeform 12">
                <a:extLst>
                  <a:ext uri="{FF2B5EF4-FFF2-40B4-BE49-F238E27FC236}">
                    <a16:creationId xmlns:a16="http://schemas.microsoft.com/office/drawing/2014/main" id="{4E51B406-5FF3-C148-BB7F-76886D8DACC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515600" y="1603513"/>
                <a:ext cx="233363" cy="233363"/>
              </a:xfrm>
              <a:custGeom>
                <a:avLst/>
                <a:gdLst>
                  <a:gd name="T0" fmla="*/ 194 w 648"/>
                  <a:gd name="T1" fmla="*/ 422 h 648"/>
                  <a:gd name="T2" fmla="*/ 540 w 648"/>
                  <a:gd name="T3" fmla="*/ 422 h 648"/>
                  <a:gd name="T4" fmla="*/ 591 w 648"/>
                  <a:gd name="T5" fmla="*/ 163 h 648"/>
                  <a:gd name="T6" fmla="*/ 624 w 648"/>
                  <a:gd name="T7" fmla="*/ 144 h 648"/>
                  <a:gd name="T8" fmla="*/ 647 w 648"/>
                  <a:gd name="T9" fmla="*/ 175 h 648"/>
                  <a:gd name="T10" fmla="*/ 591 w 648"/>
                  <a:gd name="T11" fmla="*/ 455 h 648"/>
                  <a:gd name="T12" fmla="*/ 562 w 648"/>
                  <a:gd name="T13" fmla="*/ 478 h 648"/>
                  <a:gd name="T14" fmla="*/ 169 w 648"/>
                  <a:gd name="T15" fmla="*/ 478 h 648"/>
                  <a:gd name="T16" fmla="*/ 141 w 648"/>
                  <a:gd name="T17" fmla="*/ 452 h 648"/>
                  <a:gd name="T18" fmla="*/ 87 w 648"/>
                  <a:gd name="T19" fmla="*/ 56 h 648"/>
                  <a:gd name="T20" fmla="*/ 28 w 648"/>
                  <a:gd name="T21" fmla="*/ 56 h 648"/>
                  <a:gd name="T22" fmla="*/ 0 w 648"/>
                  <a:gd name="T23" fmla="*/ 28 h 648"/>
                  <a:gd name="T24" fmla="*/ 28 w 648"/>
                  <a:gd name="T25" fmla="*/ 0 h 648"/>
                  <a:gd name="T26" fmla="*/ 113 w 648"/>
                  <a:gd name="T27" fmla="*/ 0 h 648"/>
                  <a:gd name="T28" fmla="*/ 141 w 648"/>
                  <a:gd name="T29" fmla="*/ 25 h 648"/>
                  <a:gd name="T30" fmla="*/ 194 w 648"/>
                  <a:gd name="T31" fmla="*/ 422 h 648"/>
                  <a:gd name="T32" fmla="*/ 197 w 648"/>
                  <a:gd name="T33" fmla="*/ 647 h 648"/>
                  <a:gd name="T34" fmla="*/ 141 w 648"/>
                  <a:gd name="T35" fmla="*/ 591 h 648"/>
                  <a:gd name="T36" fmla="*/ 197 w 648"/>
                  <a:gd name="T37" fmla="*/ 534 h 648"/>
                  <a:gd name="T38" fmla="*/ 254 w 648"/>
                  <a:gd name="T39" fmla="*/ 591 h 648"/>
                  <a:gd name="T40" fmla="*/ 197 w 648"/>
                  <a:gd name="T41" fmla="*/ 647 h 648"/>
                  <a:gd name="T42" fmla="*/ 534 w 648"/>
                  <a:gd name="T43" fmla="*/ 647 h 648"/>
                  <a:gd name="T44" fmla="*/ 478 w 648"/>
                  <a:gd name="T45" fmla="*/ 591 h 648"/>
                  <a:gd name="T46" fmla="*/ 534 w 648"/>
                  <a:gd name="T47" fmla="*/ 534 h 648"/>
                  <a:gd name="T48" fmla="*/ 591 w 648"/>
                  <a:gd name="T49" fmla="*/ 591 h 648"/>
                  <a:gd name="T50" fmla="*/ 534 w 648"/>
                  <a:gd name="T51" fmla="*/ 647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48" h="648">
                    <a:moveTo>
                      <a:pt x="194" y="422"/>
                    </a:moveTo>
                    <a:lnTo>
                      <a:pt x="540" y="422"/>
                    </a:lnTo>
                    <a:lnTo>
                      <a:pt x="591" y="163"/>
                    </a:lnTo>
                    <a:cubicBezTo>
                      <a:pt x="593" y="149"/>
                      <a:pt x="610" y="138"/>
                      <a:pt x="624" y="144"/>
                    </a:cubicBezTo>
                    <a:cubicBezTo>
                      <a:pt x="638" y="146"/>
                      <a:pt x="647" y="161"/>
                      <a:pt x="647" y="175"/>
                    </a:cubicBezTo>
                    <a:lnTo>
                      <a:pt x="591" y="455"/>
                    </a:lnTo>
                    <a:cubicBezTo>
                      <a:pt x="588" y="469"/>
                      <a:pt x="576" y="478"/>
                      <a:pt x="562" y="478"/>
                    </a:cubicBezTo>
                    <a:lnTo>
                      <a:pt x="169" y="478"/>
                    </a:lnTo>
                    <a:cubicBezTo>
                      <a:pt x="155" y="478"/>
                      <a:pt x="144" y="467"/>
                      <a:pt x="141" y="452"/>
                    </a:cubicBezTo>
                    <a:lnTo>
                      <a:pt x="87" y="56"/>
                    </a:lnTo>
                    <a:lnTo>
                      <a:pt x="28" y="56"/>
                    </a:lnTo>
                    <a:cubicBezTo>
                      <a:pt x="11" y="56"/>
                      <a:pt x="0" y="45"/>
                      <a:pt x="0" y="28"/>
                    </a:cubicBezTo>
                    <a:cubicBezTo>
                      <a:pt x="0" y="11"/>
                      <a:pt x="11" y="0"/>
                      <a:pt x="28" y="0"/>
                    </a:cubicBezTo>
                    <a:lnTo>
                      <a:pt x="113" y="0"/>
                    </a:lnTo>
                    <a:cubicBezTo>
                      <a:pt x="127" y="0"/>
                      <a:pt x="138" y="11"/>
                      <a:pt x="141" y="25"/>
                    </a:cubicBezTo>
                    <a:lnTo>
                      <a:pt x="194" y="422"/>
                    </a:lnTo>
                    <a:close/>
                    <a:moveTo>
                      <a:pt x="197" y="647"/>
                    </a:moveTo>
                    <a:cubicBezTo>
                      <a:pt x="166" y="647"/>
                      <a:pt x="141" y="622"/>
                      <a:pt x="141" y="591"/>
                    </a:cubicBezTo>
                    <a:cubicBezTo>
                      <a:pt x="141" y="561"/>
                      <a:pt x="166" y="534"/>
                      <a:pt x="197" y="534"/>
                    </a:cubicBezTo>
                    <a:cubicBezTo>
                      <a:pt x="228" y="534"/>
                      <a:pt x="254" y="561"/>
                      <a:pt x="254" y="591"/>
                    </a:cubicBezTo>
                    <a:cubicBezTo>
                      <a:pt x="254" y="622"/>
                      <a:pt x="228" y="647"/>
                      <a:pt x="197" y="647"/>
                    </a:cubicBezTo>
                    <a:close/>
                    <a:moveTo>
                      <a:pt x="534" y="647"/>
                    </a:moveTo>
                    <a:cubicBezTo>
                      <a:pt x="503" y="647"/>
                      <a:pt x="478" y="622"/>
                      <a:pt x="478" y="591"/>
                    </a:cubicBezTo>
                    <a:cubicBezTo>
                      <a:pt x="478" y="561"/>
                      <a:pt x="503" y="534"/>
                      <a:pt x="534" y="534"/>
                    </a:cubicBezTo>
                    <a:cubicBezTo>
                      <a:pt x="565" y="534"/>
                      <a:pt x="591" y="561"/>
                      <a:pt x="591" y="591"/>
                    </a:cubicBezTo>
                    <a:cubicBezTo>
                      <a:pt x="591" y="622"/>
                      <a:pt x="565" y="647"/>
                      <a:pt x="534" y="647"/>
                    </a:cubicBezTo>
                    <a:close/>
                  </a:path>
                </a:pathLst>
              </a:custGeom>
              <a:solidFill>
                <a:srgbClr val="22222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F05FCA2-D74D-4246-82F7-3AA92E2F1C3A}"/>
                  </a:ext>
                </a:extLst>
              </p:cNvPr>
              <p:cNvSpPr txBox="1"/>
              <p:nvPr userDrawn="1"/>
            </p:nvSpPr>
            <p:spPr>
              <a:xfrm>
                <a:off x="10620113" y="1600522"/>
                <a:ext cx="64120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</p:grp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45F6C9DE-0CC7-0342-8412-B92B2BCF7516}"/>
              </a:ext>
            </a:extLst>
          </p:cNvPr>
          <p:cNvSpPr txBox="1"/>
          <p:nvPr userDrawn="1"/>
        </p:nvSpPr>
        <p:spPr>
          <a:xfrm>
            <a:off x="2854253" y="1081581"/>
            <a:ext cx="60960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900" dirty="0">
                <a:solidFill>
                  <a:srgbClr val="C3C3C1"/>
                </a:solidFill>
              </a:rPr>
              <a:t>Search</a:t>
            </a:r>
          </a:p>
        </p:txBody>
      </p:sp>
      <p:sp>
        <p:nvSpPr>
          <p:cNvPr id="79" name="Freeform 1">
            <a:extLst>
              <a:ext uri="{FF2B5EF4-FFF2-40B4-BE49-F238E27FC236}">
                <a16:creationId xmlns:a16="http://schemas.microsoft.com/office/drawing/2014/main" id="{F3552291-F7DF-6645-B88B-C235D0FFA1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8724" y="1603059"/>
            <a:ext cx="11274552" cy="227697"/>
          </a:xfrm>
          <a:custGeom>
            <a:avLst/>
            <a:gdLst>
              <a:gd name="T0" fmla="*/ 11588 w 23175"/>
              <a:gd name="T1" fmla="*/ 12971 h 12972"/>
              <a:gd name="T2" fmla="*/ 0 w 23175"/>
              <a:gd name="T3" fmla="*/ 12971 h 12972"/>
              <a:gd name="T4" fmla="*/ 0 w 23175"/>
              <a:gd name="T5" fmla="*/ 0 h 12972"/>
              <a:gd name="T6" fmla="*/ 23174 w 23175"/>
              <a:gd name="T7" fmla="*/ 0 h 12972"/>
              <a:gd name="T8" fmla="*/ 23174 w 23175"/>
              <a:gd name="T9" fmla="*/ 12971 h 12972"/>
              <a:gd name="T10" fmla="*/ 11588 w 23175"/>
              <a:gd name="T11" fmla="*/ 12971 h 129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175" h="12972">
                <a:moveTo>
                  <a:pt x="11588" y="12971"/>
                </a:moveTo>
                <a:lnTo>
                  <a:pt x="0" y="12971"/>
                </a:lnTo>
                <a:lnTo>
                  <a:pt x="0" y="0"/>
                </a:lnTo>
                <a:lnTo>
                  <a:pt x="23174" y="0"/>
                </a:lnTo>
                <a:lnTo>
                  <a:pt x="23174" y="12971"/>
                </a:lnTo>
                <a:lnTo>
                  <a:pt x="11588" y="12971"/>
                </a:lnTo>
              </a:path>
            </a:pathLst>
          </a:custGeom>
          <a:solidFill>
            <a:srgbClr val="F9FAFB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3107BF4-56BF-BF4E-871B-D3193741CE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76600" y="2091779"/>
            <a:ext cx="5638800" cy="609600"/>
          </a:xfrm>
        </p:spPr>
        <p:txBody>
          <a:bodyPr wrap="square" lIns="0" rIns="0" anchor="b">
            <a:normAutofit/>
          </a:bodyPr>
          <a:lstStyle>
            <a:lvl1pPr marL="0" indent="0" algn="l">
              <a:lnSpc>
                <a:spcPct val="75000"/>
              </a:lnSpc>
              <a:tabLst/>
              <a:defRPr sz="3600" b="0" i="0" spc="-150" baseline="0">
                <a:solidFill>
                  <a:srgbClr val="000000"/>
                </a:solidFill>
                <a:latin typeface="Arial Regular"/>
                <a:ea typeface="Arial Regular"/>
                <a:cs typeface="Arial Black" charset="0"/>
              </a:defRPr>
            </a:lvl1pPr>
          </a:lstStyle>
          <a:p>
            <a:r>
              <a:rPr lang="en-US" dirty="0"/>
              <a:t>Presenter Name</a:t>
            </a:r>
          </a:p>
        </p:txBody>
      </p:sp>
      <p:sp>
        <p:nvSpPr>
          <p:cNvPr id="61" name="Subtitle 2">
            <a:extLst>
              <a:ext uri="{FF2B5EF4-FFF2-40B4-BE49-F238E27FC236}">
                <a16:creationId xmlns:a16="http://schemas.microsoft.com/office/drawing/2014/main" id="{48C336F5-7014-5F4D-80A3-8E9CE607A2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76601" y="2701379"/>
            <a:ext cx="5638800" cy="304800"/>
          </a:xfrm>
        </p:spPr>
        <p:txBody>
          <a:bodyPr lIns="0" rIns="0" anchor="t">
            <a:normAutofit/>
          </a:bodyPr>
          <a:lstStyle>
            <a:lvl1pPr marL="0" indent="0" algn="l">
              <a:lnSpc>
                <a:spcPct val="80000"/>
              </a:lnSpc>
              <a:buNone/>
              <a:defRPr sz="1100" i="0" spc="-30" baseline="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Role at Overstock</a:t>
            </a:r>
          </a:p>
        </p:txBody>
      </p:sp>
      <p:sp>
        <p:nvSpPr>
          <p:cNvPr id="62" name="Picture Placeholder 11">
            <a:extLst>
              <a:ext uri="{FF2B5EF4-FFF2-40B4-BE49-F238E27FC236}">
                <a16:creationId xmlns:a16="http://schemas.microsoft.com/office/drawing/2014/main" id="{1D8010CC-E3D0-4647-A7A4-54B01735017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276600" y="3076517"/>
            <a:ext cx="2667000" cy="3200401"/>
          </a:xfrm>
          <a:solidFill>
            <a:srgbClr val="F3F3F3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C3C3C1"/>
                </a:solidFill>
              </a:defRPr>
            </a:lvl1pPr>
          </a:lstStyle>
          <a:p>
            <a:r>
              <a:rPr lang="en-US" dirty="0"/>
              <a:t>Profile Photo</a:t>
            </a:r>
          </a:p>
        </p:txBody>
      </p:sp>
      <p:sp>
        <p:nvSpPr>
          <p:cNvPr id="63" name="Text Placeholder 13">
            <a:extLst>
              <a:ext uri="{FF2B5EF4-FFF2-40B4-BE49-F238E27FC236}">
                <a16:creationId xmlns:a16="http://schemas.microsoft.com/office/drawing/2014/main" id="{D7B9BFB1-5A61-E845-9BA9-0A3ED4EC59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99463" y="4069262"/>
            <a:ext cx="1110625" cy="338554"/>
          </a:xfrm>
        </p:spPr>
        <p:txBody>
          <a:bodyPr wrap="none" anchor="ctr">
            <a:spAutoFit/>
          </a:bodyPr>
          <a:lstStyle>
            <a:lvl1pPr marL="0" indent="0">
              <a:buNone/>
              <a:defRPr sz="1600" spc="-80" baseline="0">
                <a:solidFill>
                  <a:srgbClr val="343434"/>
                </a:solidFill>
              </a:defRPr>
            </a:lvl1pPr>
          </a:lstStyle>
          <a:p>
            <a:pPr lvl="0"/>
            <a:r>
              <a:rPr lang="en-US" dirty="0"/>
              <a:t>Your Name</a:t>
            </a:r>
          </a:p>
        </p:txBody>
      </p:sp>
      <p:sp>
        <p:nvSpPr>
          <p:cNvPr id="64" name="Text Placeholder 13">
            <a:extLst>
              <a:ext uri="{FF2B5EF4-FFF2-40B4-BE49-F238E27FC236}">
                <a16:creationId xmlns:a16="http://schemas.microsoft.com/office/drawing/2014/main" id="{367CFD58-5BE1-C547-85C2-6185E990D6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99463" y="4528607"/>
            <a:ext cx="1976823" cy="338554"/>
          </a:xfrm>
        </p:spPr>
        <p:txBody>
          <a:bodyPr wrap="none" anchor="ctr">
            <a:spAutoFit/>
          </a:bodyPr>
          <a:lstStyle>
            <a:lvl1pPr marL="0" indent="0">
              <a:buNone/>
              <a:defRPr sz="1600" spc="-80" baseline="0">
                <a:solidFill>
                  <a:srgbClr val="343434"/>
                </a:solidFill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your_twitter_handle</a:t>
            </a:r>
            <a:endParaRPr lang="en-US" dirty="0"/>
          </a:p>
        </p:txBody>
      </p:sp>
      <p:sp>
        <p:nvSpPr>
          <p:cNvPr id="65" name="Content Placeholder 72">
            <a:extLst>
              <a:ext uri="{FF2B5EF4-FFF2-40B4-BE49-F238E27FC236}">
                <a16:creationId xmlns:a16="http://schemas.microsoft.com/office/drawing/2014/main" id="{E6593AA8-E099-514F-86D4-8EF34A54CF1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88526" y="4090132"/>
            <a:ext cx="296814" cy="296814"/>
          </a:xfrm>
          <a:custGeom>
            <a:avLst/>
            <a:gdLst>
              <a:gd name="connsiteX0" fmla="*/ 45520 w 296814"/>
              <a:gd name="connsiteY0" fmla="*/ 114776 h 296814"/>
              <a:gd name="connsiteX1" fmla="*/ 45520 w 296814"/>
              <a:gd name="connsiteY1" fmla="*/ 248335 h 296814"/>
              <a:gd name="connsiteX2" fmla="*/ 91041 w 296814"/>
              <a:gd name="connsiteY2" fmla="*/ 248335 h 296814"/>
              <a:gd name="connsiteX3" fmla="*/ 91041 w 296814"/>
              <a:gd name="connsiteY3" fmla="*/ 114776 h 296814"/>
              <a:gd name="connsiteX4" fmla="*/ 45520 w 296814"/>
              <a:gd name="connsiteY4" fmla="*/ 114776 h 296814"/>
              <a:gd name="connsiteX5" fmla="*/ 199833 w 296814"/>
              <a:gd name="connsiteY5" fmla="*/ 111806 h 296814"/>
              <a:gd name="connsiteX6" fmla="*/ 159286 w 296814"/>
              <a:gd name="connsiteY6" fmla="*/ 133560 h 296814"/>
              <a:gd name="connsiteX7" fmla="*/ 159286 w 296814"/>
              <a:gd name="connsiteY7" fmla="*/ 114776 h 296814"/>
              <a:gd name="connsiteX8" fmla="*/ 114802 w 296814"/>
              <a:gd name="connsiteY8" fmla="*/ 114776 h 296814"/>
              <a:gd name="connsiteX9" fmla="*/ 114802 w 296814"/>
              <a:gd name="connsiteY9" fmla="*/ 248335 h 296814"/>
              <a:gd name="connsiteX10" fmla="*/ 159286 w 296814"/>
              <a:gd name="connsiteY10" fmla="*/ 248335 h 296814"/>
              <a:gd name="connsiteX11" fmla="*/ 159286 w 296814"/>
              <a:gd name="connsiteY11" fmla="*/ 173130 h 296814"/>
              <a:gd name="connsiteX12" fmla="*/ 161290 w 296814"/>
              <a:gd name="connsiteY12" fmla="*/ 163255 h 296814"/>
              <a:gd name="connsiteX13" fmla="*/ 170200 w 296814"/>
              <a:gd name="connsiteY13" fmla="*/ 151377 h 296814"/>
              <a:gd name="connsiteX14" fmla="*/ 184015 w 296814"/>
              <a:gd name="connsiteY14" fmla="*/ 146405 h 296814"/>
              <a:gd name="connsiteX15" fmla="*/ 206810 w 296814"/>
              <a:gd name="connsiteY15" fmla="*/ 177067 h 296814"/>
              <a:gd name="connsiteX16" fmla="*/ 206810 w 296814"/>
              <a:gd name="connsiteY16" fmla="*/ 248335 h 296814"/>
              <a:gd name="connsiteX17" fmla="*/ 251294 w 296814"/>
              <a:gd name="connsiteY17" fmla="*/ 248335 h 296814"/>
              <a:gd name="connsiteX18" fmla="*/ 251294 w 296814"/>
              <a:gd name="connsiteY18" fmla="*/ 172163 h 296814"/>
              <a:gd name="connsiteX19" fmla="*/ 237479 w 296814"/>
              <a:gd name="connsiteY19" fmla="*/ 126654 h 296814"/>
              <a:gd name="connsiteX20" fmla="*/ 199833 w 296814"/>
              <a:gd name="connsiteY20" fmla="*/ 111806 h 296814"/>
              <a:gd name="connsiteX21" fmla="*/ 68246 w 296814"/>
              <a:gd name="connsiteY21" fmla="*/ 49515 h 296814"/>
              <a:gd name="connsiteX22" fmla="*/ 50494 w 296814"/>
              <a:gd name="connsiteY22" fmla="*/ 56421 h 296814"/>
              <a:gd name="connsiteX23" fmla="*/ 43517 w 296814"/>
              <a:gd name="connsiteY23" fmla="*/ 73202 h 296814"/>
              <a:gd name="connsiteX24" fmla="*/ 50494 w 296814"/>
              <a:gd name="connsiteY24" fmla="*/ 90053 h 296814"/>
              <a:gd name="connsiteX25" fmla="*/ 68246 w 296814"/>
              <a:gd name="connsiteY25" fmla="*/ 95992 h 296814"/>
              <a:gd name="connsiteX26" fmla="*/ 86067 w 296814"/>
              <a:gd name="connsiteY26" fmla="*/ 90053 h 296814"/>
              <a:gd name="connsiteX27" fmla="*/ 92975 w 296814"/>
              <a:gd name="connsiteY27" fmla="*/ 73202 h 296814"/>
              <a:gd name="connsiteX28" fmla="*/ 86067 w 296814"/>
              <a:gd name="connsiteY28" fmla="*/ 56421 h 296814"/>
              <a:gd name="connsiteX29" fmla="*/ 68246 w 296814"/>
              <a:gd name="connsiteY29" fmla="*/ 49515 h 296814"/>
              <a:gd name="connsiteX30" fmla="*/ 55398 w 296814"/>
              <a:gd name="connsiteY30" fmla="*/ 0 h 296814"/>
              <a:gd name="connsiteX31" fmla="*/ 241416 w 296814"/>
              <a:gd name="connsiteY31" fmla="*/ 0 h 296814"/>
              <a:gd name="connsiteX32" fmla="*/ 280996 w 296814"/>
              <a:gd name="connsiteY32" fmla="*/ 16851 h 296814"/>
              <a:gd name="connsiteX33" fmla="*/ 296814 w 296814"/>
              <a:gd name="connsiteY33" fmla="*/ 55385 h 296814"/>
              <a:gd name="connsiteX34" fmla="*/ 296814 w 296814"/>
              <a:gd name="connsiteY34" fmla="*/ 241360 h 296814"/>
              <a:gd name="connsiteX35" fmla="*/ 280996 w 296814"/>
              <a:gd name="connsiteY35" fmla="*/ 280931 h 296814"/>
              <a:gd name="connsiteX36" fmla="*/ 241416 w 296814"/>
              <a:gd name="connsiteY36" fmla="*/ 296814 h 296814"/>
              <a:gd name="connsiteX37" fmla="*/ 55398 w 296814"/>
              <a:gd name="connsiteY37" fmla="*/ 296814 h 296814"/>
              <a:gd name="connsiteX38" fmla="*/ 16785 w 296814"/>
              <a:gd name="connsiteY38" fmla="*/ 280931 h 296814"/>
              <a:gd name="connsiteX39" fmla="*/ 0 w 296814"/>
              <a:gd name="connsiteY39" fmla="*/ 241360 h 296814"/>
              <a:gd name="connsiteX40" fmla="*/ 0 w 296814"/>
              <a:gd name="connsiteY40" fmla="*/ 55385 h 296814"/>
              <a:gd name="connsiteX41" fmla="*/ 16785 w 296814"/>
              <a:gd name="connsiteY41" fmla="*/ 16851 h 296814"/>
              <a:gd name="connsiteX42" fmla="*/ 55398 w 296814"/>
              <a:gd name="connsiteY42" fmla="*/ 0 h 296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96814" h="296814">
                <a:moveTo>
                  <a:pt x="45520" y="114776"/>
                </a:moveTo>
                <a:lnTo>
                  <a:pt x="45520" y="248335"/>
                </a:lnTo>
                <a:cubicBezTo>
                  <a:pt x="91041" y="248335"/>
                  <a:pt x="91041" y="248335"/>
                  <a:pt x="91041" y="248335"/>
                </a:cubicBezTo>
                <a:cubicBezTo>
                  <a:pt x="91041" y="114776"/>
                  <a:pt x="91041" y="114776"/>
                  <a:pt x="91041" y="114776"/>
                </a:cubicBezTo>
                <a:cubicBezTo>
                  <a:pt x="45520" y="114776"/>
                  <a:pt x="45520" y="114776"/>
                  <a:pt x="45520" y="114776"/>
                </a:cubicBezTo>
                <a:close/>
                <a:moveTo>
                  <a:pt x="199833" y="111806"/>
                </a:moveTo>
                <a:cubicBezTo>
                  <a:pt x="182081" y="111806"/>
                  <a:pt x="169233" y="118712"/>
                  <a:pt x="159286" y="133560"/>
                </a:cubicBezTo>
                <a:cubicBezTo>
                  <a:pt x="159286" y="114776"/>
                  <a:pt x="159286" y="114776"/>
                  <a:pt x="159286" y="114776"/>
                </a:cubicBezTo>
                <a:cubicBezTo>
                  <a:pt x="114802" y="114776"/>
                  <a:pt x="114802" y="114776"/>
                  <a:pt x="114802" y="114776"/>
                </a:cubicBezTo>
                <a:cubicBezTo>
                  <a:pt x="115769" y="122648"/>
                  <a:pt x="115769" y="167191"/>
                  <a:pt x="114802" y="248335"/>
                </a:cubicBezTo>
                <a:cubicBezTo>
                  <a:pt x="159286" y="248335"/>
                  <a:pt x="159286" y="248335"/>
                  <a:pt x="159286" y="248335"/>
                </a:cubicBezTo>
                <a:cubicBezTo>
                  <a:pt x="159286" y="173130"/>
                  <a:pt x="159286" y="173130"/>
                  <a:pt x="159286" y="173130"/>
                </a:cubicBezTo>
                <a:cubicBezTo>
                  <a:pt x="159286" y="169194"/>
                  <a:pt x="160254" y="165188"/>
                  <a:pt x="161290" y="163255"/>
                </a:cubicBezTo>
                <a:cubicBezTo>
                  <a:pt x="163224" y="158283"/>
                  <a:pt x="166263" y="154346"/>
                  <a:pt x="170200" y="151377"/>
                </a:cubicBezTo>
                <a:cubicBezTo>
                  <a:pt x="174138" y="148407"/>
                  <a:pt x="178075" y="146405"/>
                  <a:pt x="184015" y="146405"/>
                </a:cubicBezTo>
                <a:cubicBezTo>
                  <a:pt x="198866" y="146405"/>
                  <a:pt x="206810" y="156349"/>
                  <a:pt x="206810" y="177067"/>
                </a:cubicBezTo>
                <a:lnTo>
                  <a:pt x="206810" y="248335"/>
                </a:lnTo>
                <a:cubicBezTo>
                  <a:pt x="251294" y="248335"/>
                  <a:pt x="251294" y="248335"/>
                  <a:pt x="251294" y="248335"/>
                </a:cubicBezTo>
                <a:cubicBezTo>
                  <a:pt x="251294" y="172163"/>
                  <a:pt x="251294" y="172163"/>
                  <a:pt x="251294" y="172163"/>
                </a:cubicBezTo>
                <a:cubicBezTo>
                  <a:pt x="251294" y="151377"/>
                  <a:pt x="246390" y="136529"/>
                  <a:pt x="237479" y="126654"/>
                </a:cubicBezTo>
                <a:cubicBezTo>
                  <a:pt x="227532" y="116778"/>
                  <a:pt x="215651" y="111806"/>
                  <a:pt x="199833" y="111806"/>
                </a:cubicBezTo>
                <a:close/>
                <a:moveTo>
                  <a:pt x="68246" y="49515"/>
                </a:moveTo>
                <a:cubicBezTo>
                  <a:pt x="61339" y="49515"/>
                  <a:pt x="55398" y="52416"/>
                  <a:pt x="50494" y="56421"/>
                </a:cubicBezTo>
                <a:cubicBezTo>
                  <a:pt x="45520" y="60357"/>
                  <a:pt x="43517" y="66297"/>
                  <a:pt x="43517" y="73202"/>
                </a:cubicBezTo>
                <a:cubicBezTo>
                  <a:pt x="43517" y="80108"/>
                  <a:pt x="45520" y="85080"/>
                  <a:pt x="50494" y="90053"/>
                </a:cubicBezTo>
                <a:cubicBezTo>
                  <a:pt x="54431" y="93989"/>
                  <a:pt x="60372" y="95992"/>
                  <a:pt x="68246" y="95992"/>
                </a:cubicBezTo>
                <a:cubicBezTo>
                  <a:pt x="76190" y="95992"/>
                  <a:pt x="82130" y="93989"/>
                  <a:pt x="86067" y="90053"/>
                </a:cubicBezTo>
                <a:cubicBezTo>
                  <a:pt x="91041" y="85080"/>
                  <a:pt x="92975" y="80108"/>
                  <a:pt x="92975" y="73202"/>
                </a:cubicBezTo>
                <a:cubicBezTo>
                  <a:pt x="92975" y="66297"/>
                  <a:pt x="91041" y="60357"/>
                  <a:pt x="86067" y="56421"/>
                </a:cubicBezTo>
                <a:cubicBezTo>
                  <a:pt x="82130" y="52416"/>
                  <a:pt x="76190" y="49515"/>
                  <a:pt x="68246" y="49515"/>
                </a:cubicBezTo>
                <a:close/>
                <a:moveTo>
                  <a:pt x="55398" y="0"/>
                </a:moveTo>
                <a:cubicBezTo>
                  <a:pt x="241416" y="0"/>
                  <a:pt x="241416" y="0"/>
                  <a:pt x="241416" y="0"/>
                </a:cubicBezTo>
                <a:cubicBezTo>
                  <a:pt x="256267" y="0"/>
                  <a:pt x="270082" y="5939"/>
                  <a:pt x="280996" y="16851"/>
                </a:cubicBezTo>
                <a:cubicBezTo>
                  <a:pt x="291910" y="27693"/>
                  <a:pt x="296814" y="40538"/>
                  <a:pt x="296814" y="55385"/>
                </a:cubicBezTo>
                <a:cubicBezTo>
                  <a:pt x="296814" y="241360"/>
                  <a:pt x="296814" y="241360"/>
                  <a:pt x="296814" y="241360"/>
                </a:cubicBezTo>
                <a:cubicBezTo>
                  <a:pt x="296814" y="256208"/>
                  <a:pt x="291910" y="270088"/>
                  <a:pt x="280996" y="280931"/>
                </a:cubicBezTo>
                <a:cubicBezTo>
                  <a:pt x="270082" y="291842"/>
                  <a:pt x="256267" y="296814"/>
                  <a:pt x="241416" y="296814"/>
                </a:cubicBezTo>
                <a:cubicBezTo>
                  <a:pt x="55398" y="296814"/>
                  <a:pt x="55398" y="296814"/>
                  <a:pt x="55398" y="296814"/>
                </a:cubicBezTo>
                <a:cubicBezTo>
                  <a:pt x="40547" y="296814"/>
                  <a:pt x="27699" y="291842"/>
                  <a:pt x="16785" y="280931"/>
                </a:cubicBezTo>
                <a:cubicBezTo>
                  <a:pt x="5941" y="270088"/>
                  <a:pt x="0" y="256208"/>
                  <a:pt x="0" y="241360"/>
                </a:cubicBezTo>
                <a:cubicBezTo>
                  <a:pt x="0" y="55385"/>
                  <a:pt x="0" y="55385"/>
                  <a:pt x="0" y="55385"/>
                </a:cubicBezTo>
                <a:cubicBezTo>
                  <a:pt x="0" y="40538"/>
                  <a:pt x="5941" y="27693"/>
                  <a:pt x="16785" y="16851"/>
                </a:cubicBezTo>
                <a:cubicBezTo>
                  <a:pt x="27699" y="5939"/>
                  <a:pt x="40547" y="0"/>
                  <a:pt x="55398" y="0"/>
                </a:cubicBezTo>
                <a:close/>
              </a:path>
            </a:pathLst>
          </a:custGeom>
          <a:solidFill>
            <a:srgbClr val="1178B3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6" name="Content Placeholder 71">
            <a:extLst>
              <a:ext uri="{FF2B5EF4-FFF2-40B4-BE49-F238E27FC236}">
                <a16:creationId xmlns:a16="http://schemas.microsoft.com/office/drawing/2014/main" id="{8AC9E70A-06B8-8C42-812E-4ABBA01FD18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384568" y="4574293"/>
            <a:ext cx="304731" cy="247182"/>
          </a:xfrm>
          <a:custGeom>
            <a:avLst/>
            <a:gdLst>
              <a:gd name="connsiteX0" fmla="*/ 210729 w 304731"/>
              <a:gd name="connsiteY0" fmla="*/ 0 h 247182"/>
              <a:gd name="connsiteX1" fmla="*/ 256245 w 304731"/>
              <a:gd name="connsiteY1" fmla="*/ 19742 h 247182"/>
              <a:gd name="connsiteX2" fmla="*/ 295821 w 304731"/>
              <a:gd name="connsiteY2" fmla="*/ 3935 h 247182"/>
              <a:gd name="connsiteX3" fmla="*/ 268125 w 304731"/>
              <a:gd name="connsiteY3" fmla="*/ 38586 h 247182"/>
              <a:gd name="connsiteX4" fmla="*/ 304731 w 304731"/>
              <a:gd name="connsiteY4" fmla="*/ 28646 h 247182"/>
              <a:gd name="connsiteX5" fmla="*/ 273029 w 304731"/>
              <a:gd name="connsiteY5" fmla="*/ 61295 h 247182"/>
              <a:gd name="connsiteX6" fmla="*/ 273029 w 304731"/>
              <a:gd name="connsiteY6" fmla="*/ 69233 h 247182"/>
              <a:gd name="connsiteX7" fmla="*/ 266122 w 304731"/>
              <a:gd name="connsiteY7" fmla="*/ 119622 h 247182"/>
              <a:gd name="connsiteX8" fmla="*/ 243398 w 304731"/>
              <a:gd name="connsiteY8" fmla="*/ 168078 h 247182"/>
              <a:gd name="connsiteX9" fmla="*/ 207759 w 304731"/>
              <a:gd name="connsiteY9" fmla="*/ 208666 h 247182"/>
              <a:gd name="connsiteX10" fmla="*/ 158306 w 304731"/>
              <a:gd name="connsiteY10" fmla="*/ 236345 h 247182"/>
              <a:gd name="connsiteX11" fmla="*/ 95937 w 304731"/>
              <a:gd name="connsiteY11" fmla="*/ 247182 h 247182"/>
              <a:gd name="connsiteX12" fmla="*/ 0 w 304731"/>
              <a:gd name="connsiteY12" fmla="*/ 219503 h 247182"/>
              <a:gd name="connsiteX13" fmla="*/ 14850 w 304731"/>
              <a:gd name="connsiteY13" fmla="*/ 219503 h 247182"/>
              <a:gd name="connsiteX14" fmla="*/ 92000 w 304731"/>
              <a:gd name="connsiteY14" fmla="*/ 192790 h 247182"/>
              <a:gd name="connsiteX15" fmla="*/ 56360 w 304731"/>
              <a:gd name="connsiteY15" fmla="*/ 180986 h 247182"/>
              <a:gd name="connsiteX16" fmla="*/ 33637 w 304731"/>
              <a:gd name="connsiteY16" fmla="*/ 150270 h 247182"/>
              <a:gd name="connsiteX17" fmla="*/ 45516 w 304731"/>
              <a:gd name="connsiteY17" fmla="*/ 151305 h 247182"/>
              <a:gd name="connsiteX18" fmla="*/ 62300 w 304731"/>
              <a:gd name="connsiteY18" fmla="*/ 148268 h 247182"/>
              <a:gd name="connsiteX19" fmla="*/ 26730 w 304731"/>
              <a:gd name="connsiteY19" fmla="*/ 127560 h 247182"/>
              <a:gd name="connsiteX20" fmla="*/ 11880 w 304731"/>
              <a:gd name="connsiteY20" fmla="*/ 87042 h 247182"/>
              <a:gd name="connsiteX21" fmla="*/ 40544 w 304731"/>
              <a:gd name="connsiteY21" fmla="*/ 94911 h 247182"/>
              <a:gd name="connsiteX22" fmla="*/ 19754 w 304731"/>
              <a:gd name="connsiteY22" fmla="*/ 72201 h 247182"/>
              <a:gd name="connsiteX23" fmla="*/ 12847 w 304731"/>
              <a:gd name="connsiteY23" fmla="*/ 42520 h 247182"/>
              <a:gd name="connsiteX24" fmla="*/ 20790 w 304731"/>
              <a:gd name="connsiteY24" fmla="*/ 10906 h 247182"/>
              <a:gd name="connsiteX25" fmla="*/ 78186 w 304731"/>
              <a:gd name="connsiteY25" fmla="*/ 57361 h 247182"/>
              <a:gd name="connsiteX26" fmla="*/ 149396 w 304731"/>
              <a:gd name="connsiteY26" fmla="*/ 76136 h 247182"/>
              <a:gd name="connsiteX27" fmla="*/ 148429 w 304731"/>
              <a:gd name="connsiteY27" fmla="*/ 62331 h 247182"/>
              <a:gd name="connsiteX28" fmla="*/ 166179 w 304731"/>
              <a:gd name="connsiteY28" fmla="*/ 17809 h 247182"/>
              <a:gd name="connsiteX29" fmla="*/ 210729 w 304731"/>
              <a:gd name="connsiteY29" fmla="*/ 0 h 247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04731" h="247182">
                <a:moveTo>
                  <a:pt x="210729" y="0"/>
                </a:moveTo>
                <a:cubicBezTo>
                  <a:pt x="228548" y="0"/>
                  <a:pt x="243398" y="5936"/>
                  <a:pt x="256245" y="19742"/>
                </a:cubicBezTo>
                <a:cubicBezTo>
                  <a:pt x="270059" y="16774"/>
                  <a:pt x="283941" y="11873"/>
                  <a:pt x="295821" y="3935"/>
                </a:cubicBezTo>
                <a:cubicBezTo>
                  <a:pt x="290848" y="18775"/>
                  <a:pt x="281939" y="30648"/>
                  <a:pt x="268125" y="38586"/>
                </a:cubicBezTo>
                <a:cubicBezTo>
                  <a:pt x="280005" y="37619"/>
                  <a:pt x="292851" y="34582"/>
                  <a:pt x="304731" y="28646"/>
                </a:cubicBezTo>
                <a:cubicBezTo>
                  <a:pt x="295821" y="41485"/>
                  <a:pt x="284908" y="52391"/>
                  <a:pt x="273029" y="61295"/>
                </a:cubicBezTo>
                <a:cubicBezTo>
                  <a:pt x="273029" y="63297"/>
                  <a:pt x="273029" y="66265"/>
                  <a:pt x="273029" y="69233"/>
                </a:cubicBezTo>
                <a:cubicBezTo>
                  <a:pt x="273029" y="86007"/>
                  <a:pt x="271026" y="102849"/>
                  <a:pt x="266122" y="119622"/>
                </a:cubicBezTo>
                <a:cubicBezTo>
                  <a:pt x="261149" y="136465"/>
                  <a:pt x="253275" y="152272"/>
                  <a:pt x="243398" y="168078"/>
                </a:cubicBezTo>
                <a:cubicBezTo>
                  <a:pt x="233452" y="182919"/>
                  <a:pt x="221573" y="196793"/>
                  <a:pt x="207759" y="208666"/>
                </a:cubicBezTo>
                <a:cubicBezTo>
                  <a:pt x="193876" y="220469"/>
                  <a:pt x="177092" y="229374"/>
                  <a:pt x="158306" y="236345"/>
                </a:cubicBezTo>
                <a:cubicBezTo>
                  <a:pt x="138483" y="243248"/>
                  <a:pt x="117762" y="247182"/>
                  <a:pt x="95937" y="247182"/>
                </a:cubicBezTo>
                <a:cubicBezTo>
                  <a:pt x="60297" y="247182"/>
                  <a:pt x="28664" y="237312"/>
                  <a:pt x="0" y="219503"/>
                </a:cubicBezTo>
                <a:cubicBezTo>
                  <a:pt x="3937" y="219503"/>
                  <a:pt x="8910" y="219503"/>
                  <a:pt x="14850" y="219503"/>
                </a:cubicBezTo>
                <a:cubicBezTo>
                  <a:pt x="43514" y="219503"/>
                  <a:pt x="69276" y="210598"/>
                  <a:pt x="92000" y="192790"/>
                </a:cubicBezTo>
                <a:cubicBezTo>
                  <a:pt x="79153" y="192790"/>
                  <a:pt x="66306" y="188855"/>
                  <a:pt x="56360" y="180986"/>
                </a:cubicBezTo>
                <a:cubicBezTo>
                  <a:pt x="45516" y="173048"/>
                  <a:pt x="37574" y="162142"/>
                  <a:pt x="33637" y="150270"/>
                </a:cubicBezTo>
                <a:cubicBezTo>
                  <a:pt x="38610" y="150270"/>
                  <a:pt x="42547" y="151305"/>
                  <a:pt x="45516" y="151305"/>
                </a:cubicBezTo>
                <a:cubicBezTo>
                  <a:pt x="51456" y="151305"/>
                  <a:pt x="56360" y="150270"/>
                  <a:pt x="62300" y="148268"/>
                </a:cubicBezTo>
                <a:cubicBezTo>
                  <a:pt x="47450" y="145369"/>
                  <a:pt x="35571" y="138397"/>
                  <a:pt x="26730" y="127560"/>
                </a:cubicBezTo>
                <a:cubicBezTo>
                  <a:pt x="16784" y="115688"/>
                  <a:pt x="11880" y="102849"/>
                  <a:pt x="11880" y="87042"/>
                </a:cubicBezTo>
                <a:cubicBezTo>
                  <a:pt x="20790" y="91943"/>
                  <a:pt x="30667" y="93945"/>
                  <a:pt x="40544" y="94911"/>
                </a:cubicBezTo>
                <a:cubicBezTo>
                  <a:pt x="31634" y="88975"/>
                  <a:pt x="24727" y="81106"/>
                  <a:pt x="19754" y="72201"/>
                </a:cubicBezTo>
                <a:cubicBezTo>
                  <a:pt x="14850" y="63297"/>
                  <a:pt x="12847" y="53426"/>
                  <a:pt x="12847" y="42520"/>
                </a:cubicBezTo>
                <a:cubicBezTo>
                  <a:pt x="12847" y="31614"/>
                  <a:pt x="14850" y="20777"/>
                  <a:pt x="20790" y="10906"/>
                </a:cubicBezTo>
                <a:cubicBezTo>
                  <a:pt x="36607" y="30648"/>
                  <a:pt x="55393" y="45488"/>
                  <a:pt x="78186" y="57361"/>
                </a:cubicBezTo>
                <a:cubicBezTo>
                  <a:pt x="99874" y="69233"/>
                  <a:pt x="124669" y="75170"/>
                  <a:pt x="149396" y="76136"/>
                </a:cubicBezTo>
                <a:cubicBezTo>
                  <a:pt x="148429" y="71166"/>
                  <a:pt x="148429" y="67232"/>
                  <a:pt x="148429" y="62331"/>
                </a:cubicBezTo>
                <a:cubicBezTo>
                  <a:pt x="148429" y="44453"/>
                  <a:pt x="154300" y="30648"/>
                  <a:pt x="166179" y="17809"/>
                </a:cubicBezTo>
                <a:cubicBezTo>
                  <a:pt x="179026" y="5936"/>
                  <a:pt x="192909" y="0"/>
                  <a:pt x="210729" y="0"/>
                </a:cubicBezTo>
                <a:close/>
              </a:path>
            </a:pathLst>
          </a:custGeom>
          <a:solidFill>
            <a:srgbClr val="48A1EC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7" name="Text Placeholder 13">
            <a:extLst>
              <a:ext uri="{FF2B5EF4-FFF2-40B4-BE49-F238E27FC236}">
                <a16:creationId xmlns:a16="http://schemas.microsoft.com/office/drawing/2014/main" id="{5C3A70C5-43D5-2E4C-BFF0-948F45A18F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9463" y="3609917"/>
            <a:ext cx="1883529" cy="338554"/>
          </a:xfrm>
        </p:spPr>
        <p:txBody>
          <a:bodyPr wrap="none" anchor="ctr">
            <a:spAutoFit/>
          </a:bodyPr>
          <a:lstStyle>
            <a:lvl1pPr marL="0" indent="0">
              <a:buNone/>
              <a:defRPr sz="1600" spc="-80" baseline="0">
                <a:solidFill>
                  <a:srgbClr val="343434"/>
                </a:solidFill>
              </a:defRPr>
            </a:lvl1pPr>
          </a:lstStyle>
          <a:p>
            <a:pPr lvl="0"/>
            <a:r>
              <a:rPr lang="en-US" dirty="0" err="1"/>
              <a:t>your@email.address</a:t>
            </a:r>
            <a:endParaRPr lang="en-US" dirty="0"/>
          </a:p>
        </p:txBody>
      </p:sp>
      <p:sp>
        <p:nvSpPr>
          <p:cNvPr id="68" name="Content Placeholder 62">
            <a:extLst>
              <a:ext uri="{FF2B5EF4-FFF2-40B4-BE49-F238E27FC236}">
                <a16:creationId xmlns:a16="http://schemas.microsoft.com/office/drawing/2014/main" id="{69D96C4A-FE40-C94D-963D-CF94D64E3FD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399908" y="3664931"/>
            <a:ext cx="274051" cy="228526"/>
          </a:xfrm>
          <a:custGeom>
            <a:avLst/>
            <a:gdLst>
              <a:gd name="connsiteX0" fmla="*/ 22869 w 274051"/>
              <a:gd name="connsiteY0" fmla="*/ 87810 h 228526"/>
              <a:gd name="connsiteX1" fmla="*/ 22869 w 274051"/>
              <a:gd name="connsiteY1" fmla="*/ 205652 h 228526"/>
              <a:gd name="connsiteX2" fmla="*/ 251183 w 274051"/>
              <a:gd name="connsiteY2" fmla="*/ 205652 h 228526"/>
              <a:gd name="connsiteX3" fmla="*/ 251183 w 274051"/>
              <a:gd name="connsiteY3" fmla="*/ 87810 h 228526"/>
              <a:gd name="connsiteX4" fmla="*/ 142522 w 274051"/>
              <a:gd name="connsiteY4" fmla="*/ 147137 h 228526"/>
              <a:gd name="connsiteX5" fmla="*/ 131530 w 274051"/>
              <a:gd name="connsiteY5" fmla="*/ 147137 h 228526"/>
              <a:gd name="connsiteX6" fmla="*/ 22869 w 274051"/>
              <a:gd name="connsiteY6" fmla="*/ 22875 h 228526"/>
              <a:gd name="connsiteX7" fmla="*/ 22869 w 274051"/>
              <a:gd name="connsiteY7" fmla="*/ 61762 h 228526"/>
              <a:gd name="connsiteX8" fmla="*/ 73400 w 274051"/>
              <a:gd name="connsiteY8" fmla="*/ 89359 h 228526"/>
              <a:gd name="connsiteX9" fmla="*/ 137063 w 274051"/>
              <a:gd name="connsiteY9" fmla="*/ 124114 h 228526"/>
              <a:gd name="connsiteX10" fmla="*/ 251183 w 274051"/>
              <a:gd name="connsiteY10" fmla="*/ 61762 h 228526"/>
              <a:gd name="connsiteX11" fmla="*/ 251183 w 274051"/>
              <a:gd name="connsiteY11" fmla="*/ 22875 h 228526"/>
              <a:gd name="connsiteX12" fmla="*/ 11434 w 274051"/>
              <a:gd name="connsiteY12" fmla="*/ 0 h 228526"/>
              <a:gd name="connsiteX13" fmla="*/ 262617 w 274051"/>
              <a:gd name="connsiteY13" fmla="*/ 0 h 228526"/>
              <a:gd name="connsiteX14" fmla="*/ 274051 w 274051"/>
              <a:gd name="connsiteY14" fmla="*/ 11438 h 228526"/>
              <a:gd name="connsiteX15" fmla="*/ 274051 w 274051"/>
              <a:gd name="connsiteY15" fmla="*/ 68551 h 228526"/>
              <a:gd name="connsiteX16" fmla="*/ 274051 w 274051"/>
              <a:gd name="connsiteY16" fmla="*/ 217089 h 228526"/>
              <a:gd name="connsiteX17" fmla="*/ 262617 w 274051"/>
              <a:gd name="connsiteY17" fmla="*/ 228526 h 228526"/>
              <a:gd name="connsiteX18" fmla="*/ 11434 w 274051"/>
              <a:gd name="connsiteY18" fmla="*/ 228526 h 228526"/>
              <a:gd name="connsiteX19" fmla="*/ 0 w 274051"/>
              <a:gd name="connsiteY19" fmla="*/ 217089 h 228526"/>
              <a:gd name="connsiteX20" fmla="*/ 0 w 274051"/>
              <a:gd name="connsiteY20" fmla="*/ 68551 h 228526"/>
              <a:gd name="connsiteX21" fmla="*/ 0 w 274051"/>
              <a:gd name="connsiteY21" fmla="*/ 11438 h 228526"/>
              <a:gd name="connsiteX22" fmla="*/ 11434 w 274051"/>
              <a:gd name="connsiteY22" fmla="*/ 0 h 22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4051" h="228526">
                <a:moveTo>
                  <a:pt x="22869" y="87810"/>
                </a:moveTo>
                <a:lnTo>
                  <a:pt x="22869" y="205652"/>
                </a:lnTo>
                <a:lnTo>
                  <a:pt x="251183" y="205652"/>
                </a:lnTo>
                <a:lnTo>
                  <a:pt x="251183" y="87810"/>
                </a:lnTo>
                <a:lnTo>
                  <a:pt x="142522" y="147137"/>
                </a:lnTo>
                <a:cubicBezTo>
                  <a:pt x="139128" y="148981"/>
                  <a:pt x="134923" y="148981"/>
                  <a:pt x="131530" y="147137"/>
                </a:cubicBezTo>
                <a:close/>
                <a:moveTo>
                  <a:pt x="22869" y="22875"/>
                </a:moveTo>
                <a:lnTo>
                  <a:pt x="22869" y="61762"/>
                </a:lnTo>
                <a:lnTo>
                  <a:pt x="73400" y="89359"/>
                </a:lnTo>
                <a:lnTo>
                  <a:pt x="137063" y="124114"/>
                </a:lnTo>
                <a:lnTo>
                  <a:pt x="251183" y="61762"/>
                </a:lnTo>
                <a:lnTo>
                  <a:pt x="251183" y="22875"/>
                </a:lnTo>
                <a:close/>
                <a:moveTo>
                  <a:pt x="11434" y="0"/>
                </a:moveTo>
                <a:lnTo>
                  <a:pt x="262617" y="0"/>
                </a:lnTo>
                <a:cubicBezTo>
                  <a:pt x="268961" y="0"/>
                  <a:pt x="274051" y="5092"/>
                  <a:pt x="274051" y="11438"/>
                </a:cubicBezTo>
                <a:lnTo>
                  <a:pt x="274051" y="68551"/>
                </a:lnTo>
                <a:lnTo>
                  <a:pt x="274051" y="217089"/>
                </a:lnTo>
                <a:cubicBezTo>
                  <a:pt x="274051" y="223435"/>
                  <a:pt x="268961" y="228526"/>
                  <a:pt x="262617" y="228526"/>
                </a:cubicBezTo>
                <a:lnTo>
                  <a:pt x="11434" y="228526"/>
                </a:lnTo>
                <a:cubicBezTo>
                  <a:pt x="5090" y="228526"/>
                  <a:pt x="0" y="223435"/>
                  <a:pt x="0" y="217089"/>
                </a:cubicBezTo>
                <a:lnTo>
                  <a:pt x="0" y="68551"/>
                </a:lnTo>
                <a:lnTo>
                  <a:pt x="0" y="11438"/>
                </a:lnTo>
                <a:cubicBezTo>
                  <a:pt x="0" y="5092"/>
                  <a:pt x="5090" y="0"/>
                  <a:pt x="11434" y="0"/>
                </a:cubicBezTo>
                <a:close/>
              </a:path>
            </a:pathLst>
          </a:custGeom>
          <a:solidFill>
            <a:srgbClr val="34343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1966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687839F1-B179-5842-9F03-DAE79279499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142476" y="3429000"/>
            <a:ext cx="3044952" cy="3429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A12EADB9-0715-144D-9D42-2BCDDB86C46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097524" y="0"/>
            <a:ext cx="3044952" cy="68580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AB24878E-0B80-6A4C-AC9A-430D6700C9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42476" y="0"/>
            <a:ext cx="3044952" cy="3429000"/>
          </a:xfrm>
          <a:solidFill>
            <a:srgbClr val="D9D9D9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127AD9E7-BCAE-D34E-9247-3A28FFBE474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flipH="1" flipV="1">
            <a:off x="1295400" y="5143500"/>
            <a:ext cx="3657600" cy="27432"/>
          </a:xfrm>
          <a:prstGeom prst="rect">
            <a:avLst/>
          </a:prstGeom>
          <a:solidFill>
            <a:srgbClr val="D9D9D9"/>
          </a:solidFill>
          <a:ln w="12700"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600"/>
            </a:lvl1pPr>
          </a:lstStyle>
          <a:p>
            <a:r>
              <a:rPr lang="en-US" dirty="0"/>
              <a:t>*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5400" y="1026914"/>
            <a:ext cx="4343400" cy="1550592"/>
          </a:xfrm>
        </p:spPr>
        <p:txBody>
          <a:bodyPr anchor="ctr"/>
          <a:lstStyle/>
          <a:p>
            <a:r>
              <a:rPr lang="en-US" dirty="0"/>
              <a:t>Slide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8E33-8E8B-0E4F-99D9-CC9EE273A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02F187-3344-B84D-B896-4FD959DC3C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95400" y="2672668"/>
            <a:ext cx="4343400" cy="1512663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tabLst/>
              <a:defRPr lang="en-US" sz="16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DC89693F-53E6-164E-8259-64A69D67F144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300396" y="4805252"/>
            <a:ext cx="3424003" cy="22860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tabLst/>
              <a:defRPr lang="en-US" sz="1100" b="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Bar 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D049DE9-DE58-1E4D-93D6-FA777739D50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flipH="1" flipV="1">
            <a:off x="1295400" y="5143500"/>
            <a:ext cx="2560320" cy="27432"/>
          </a:xfrm>
          <a:prstGeom prst="rect">
            <a:avLst/>
          </a:prstGeom>
          <a:solidFill>
            <a:srgbClr val="000000"/>
          </a:solidFill>
          <a:ln w="12700"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600"/>
            </a:lvl1pPr>
          </a:lstStyle>
          <a:p>
            <a:r>
              <a:rPr lang="en-US" dirty="0"/>
              <a:t>*</a:t>
            </a:r>
          </a:p>
        </p:txBody>
      </p: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id="{0C4CDFC3-46E9-854F-BFDE-6A48213E5729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2766822" y="5280580"/>
            <a:ext cx="2209800" cy="385997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r">
              <a:tabLst/>
              <a:defRPr lang="en-US" sz="28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70%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F11343D8-9333-0B4C-BC63-12260C2B7F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1931" y="44761"/>
            <a:ext cx="912357" cy="203673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800" b="0" i="0" spc="0">
                <a:solidFill>
                  <a:srgbClr val="000000"/>
                </a:solidFill>
                <a:latin typeface="Arial Regular"/>
                <a:ea typeface="Arial Regular"/>
                <a:cs typeface="Arial" charset="0"/>
              </a:defRPr>
            </a:lvl1pPr>
          </a:lstStyle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95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AB24878E-0B80-6A4C-AC9A-430D6700C9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8724" y="457200"/>
            <a:ext cx="3758184" cy="29718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C4DB937B-FDB4-A740-BFB7-737A2EE0E9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16908" y="457200"/>
            <a:ext cx="3758184" cy="2971800"/>
          </a:xfrm>
          <a:solidFill>
            <a:srgbClr val="DADBD9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F45EEE-8F3B-EB4C-8C83-60847B66D4D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EAD57F-29D6-064D-BD78-BEABB5D3C08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F1ED1FE5-EC4C-FA41-AC3D-7F1C0E75D0D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975092" y="457200"/>
            <a:ext cx="3758184" cy="29718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309A9D0-7D6C-FA43-A0A9-D0072BEC329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58724" y="3429000"/>
            <a:ext cx="3758184" cy="2971800"/>
          </a:xfrm>
          <a:solidFill>
            <a:srgbClr val="DADBD9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988CB814-A931-D14A-9DA4-82346FB5ED7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216908" y="3429000"/>
            <a:ext cx="3758184" cy="29718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F3CD09C6-CAFD-1740-8B87-53374FB7375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975092" y="3429000"/>
            <a:ext cx="3758184" cy="2971800"/>
          </a:xfrm>
          <a:solidFill>
            <a:srgbClr val="DADBD9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7C6D87-B520-1C47-AB57-3BA9F1741377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15" name="Freeform 1">
              <a:extLst>
                <a:ext uri="{FF2B5EF4-FFF2-40B4-BE49-F238E27FC236}">
                  <a16:creationId xmlns:a16="http://schemas.microsoft.com/office/drawing/2014/main" id="{38C7092D-D620-CE49-9E76-B0DA7DBE1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4D05C406-E087-894F-AE33-40AB5E4A5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169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AB24878E-0B80-6A4C-AC9A-430D6700C9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8724" y="457200"/>
            <a:ext cx="2816352" cy="29718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C4DB937B-FDB4-A740-BFB7-737A2EE0E9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75076" y="457200"/>
            <a:ext cx="2816352" cy="2971800"/>
          </a:xfrm>
          <a:solidFill>
            <a:srgbClr val="DADBD9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F45EEE-8F3B-EB4C-8C83-60847B66D4D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EAD57F-29D6-064D-BD78-BEABB5D3C08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309A9D0-7D6C-FA43-A0A9-D0072BEC329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58724" y="3429000"/>
            <a:ext cx="2816352" cy="2971800"/>
          </a:xfrm>
          <a:solidFill>
            <a:srgbClr val="DADBD9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988CB814-A931-D14A-9DA4-82346FB5ED7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275076" y="3429000"/>
            <a:ext cx="2816352" cy="29718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119B023F-BBD7-BB40-A43D-219B820BA5A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091428" y="457200"/>
            <a:ext cx="2816352" cy="29718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BE2FDD8F-F430-524B-86AD-62A24837086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907780" y="457200"/>
            <a:ext cx="2816352" cy="2971800"/>
          </a:xfrm>
          <a:solidFill>
            <a:srgbClr val="DADBD9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317F3CE9-DECF-F94E-98FA-FDCA35C4B89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091428" y="3429000"/>
            <a:ext cx="2816352" cy="2971800"/>
          </a:xfrm>
          <a:solidFill>
            <a:srgbClr val="DADBD9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F20C592C-9A5A-7E44-9FBD-395D870E419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907780" y="3429000"/>
            <a:ext cx="2816352" cy="29718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33597C-0007-364B-A004-80A651F01442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15" name="Freeform 1">
              <a:extLst>
                <a:ext uri="{FF2B5EF4-FFF2-40B4-BE49-F238E27FC236}">
                  <a16:creationId xmlns:a16="http://schemas.microsoft.com/office/drawing/2014/main" id="{E1D9BBC9-7FAA-3A4D-BD22-9C78AC92DE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63BAAF51-14E2-934D-9E70-534A34B0C3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457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687839F1-B179-5842-9F03-DAE79279499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0" y="4416552"/>
            <a:ext cx="2441448" cy="2441448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EF157B75-E0FF-3246-9F1A-8678729E958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2437638" y="4416552"/>
            <a:ext cx="2441448" cy="2441448"/>
          </a:xfrm>
          <a:solidFill>
            <a:srgbClr val="DADBD9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3A43B27A-11F8-BA4C-AF25-9C09C88505C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875276" y="4416552"/>
            <a:ext cx="2441448" cy="2441448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21892627-6CBF-CE48-8043-23F7E2C78285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312914" y="4416552"/>
            <a:ext cx="2441448" cy="2441448"/>
          </a:xfrm>
          <a:solidFill>
            <a:srgbClr val="DADBD9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7821C547-714D-2D44-AE63-E75DEAE49C7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9750552" y="4416552"/>
            <a:ext cx="2441448" cy="2441448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127AD9E7-BCAE-D34E-9247-3A28FFBE474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flipH="1" flipV="1">
            <a:off x="6454956" y="3286923"/>
            <a:ext cx="4572000" cy="27432"/>
          </a:xfrm>
          <a:prstGeom prst="rect">
            <a:avLst/>
          </a:prstGeom>
          <a:solidFill>
            <a:srgbClr val="D9D9D9"/>
          </a:solidFill>
          <a:ln w="12700"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600"/>
            </a:lvl1pPr>
          </a:lstStyle>
          <a:p>
            <a:r>
              <a:rPr lang="en-US" dirty="0"/>
              <a:t>*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74941"/>
            <a:ext cx="5100404" cy="1550592"/>
          </a:xfrm>
        </p:spPr>
        <p:txBody>
          <a:bodyPr anchor="ctr"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Slide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02F187-3344-B84D-B896-4FD959DC3C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820696"/>
            <a:ext cx="5100404" cy="98493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tabLst/>
              <a:defRPr lang="en-US" sz="16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DC89693F-53E6-164E-8259-64A69D67F144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459952" y="2948675"/>
            <a:ext cx="3424003" cy="22860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tabLst/>
              <a:defRPr lang="en-US" sz="1100" b="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Bar 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D049DE9-DE58-1E4D-93D6-FA777739D50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flipH="1" flipV="1">
            <a:off x="6454956" y="3286923"/>
            <a:ext cx="3200400" cy="27432"/>
          </a:xfrm>
          <a:prstGeom prst="rect">
            <a:avLst/>
          </a:prstGeom>
          <a:solidFill>
            <a:srgbClr val="000000"/>
          </a:solidFill>
          <a:ln w="12700"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600"/>
            </a:lvl1pPr>
          </a:lstStyle>
          <a:p>
            <a:r>
              <a:rPr lang="en-US" dirty="0"/>
              <a:t>*</a:t>
            </a:r>
          </a:p>
        </p:txBody>
      </p: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id="{0C4CDFC3-46E9-854F-BFDE-6A48213E5729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838392" y="3424003"/>
            <a:ext cx="2209800" cy="385997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r">
              <a:tabLst/>
              <a:defRPr lang="en-US" sz="28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70%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C916F2-8E6F-684C-98A5-BEA3440A3CF6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425894-162D-C941-AB48-EB592D79DB1B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9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687839F1-B179-5842-9F03-DAE79279499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0" y="4178509"/>
            <a:ext cx="2286000" cy="22860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6824"/>
            <a:ext cx="4572000" cy="202545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US" dirty="0"/>
              <a:t>Slide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02F187-3344-B84D-B896-4FD959DC3C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39000" y="886824"/>
            <a:ext cx="4359168" cy="2025459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tabLst/>
              <a:defRPr lang="en-US" sz="16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EF157B75-E0FF-3246-9F1A-8678729E958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2476500" y="3810000"/>
            <a:ext cx="2286000" cy="2286000"/>
          </a:xfrm>
          <a:solidFill>
            <a:srgbClr val="DADBD9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2F878C1C-3AFE-D04D-890A-763B1AE7D33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953000" y="4178509"/>
            <a:ext cx="2286000" cy="22860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A104D42F-DFC5-3244-AECA-682FD4219EF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429500" y="3949909"/>
            <a:ext cx="2286000" cy="2286000"/>
          </a:xfrm>
          <a:solidFill>
            <a:srgbClr val="DADBD9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C502A437-DEC1-6047-B236-7CC9A899ACCC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9906000" y="4092374"/>
            <a:ext cx="2286000" cy="22860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A0AA03-370F-A74F-A5A3-361554D8852E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82C6D6-0278-7248-B408-378DE4662813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02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687839F1-B179-5842-9F03-DAE79279499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463914" y="2057400"/>
            <a:ext cx="2057400" cy="20574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43200"/>
            <a:ext cx="4038600" cy="2968416"/>
          </a:xfrm>
        </p:spPr>
        <p:txBody>
          <a:bodyPr anchor="ctr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02F187-3344-B84D-B896-4FD959DC3C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685800"/>
            <a:ext cx="4038600" cy="1984584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tabLst/>
              <a:defRPr lang="en-US" sz="16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EF157B75-E0FF-3246-9F1A-8678729E958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799257" y="2057400"/>
            <a:ext cx="2057400" cy="2057400"/>
          </a:xfrm>
          <a:solidFill>
            <a:srgbClr val="DADBD9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FF730AF2-1F15-B748-9D93-C42E5699355C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0134600" y="2057400"/>
            <a:ext cx="2057400" cy="20574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EB85FFAD-F72F-A74B-8720-28E6FC108ED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463914" y="4343400"/>
            <a:ext cx="1905000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01.</a:t>
            </a:r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249DA850-8E4C-C140-AEF7-3351A4D291E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463914" y="4576997"/>
            <a:ext cx="1905000" cy="719346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BD6BAE1C-2218-A04F-8B12-EBC700B863AC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7799257" y="4343400"/>
            <a:ext cx="1905000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02.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08259AAE-36D1-864F-B5F2-FDCDF0B2C603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7799257" y="4576997"/>
            <a:ext cx="1905000" cy="719346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4" name="Content Placeholder 9">
            <a:extLst>
              <a:ext uri="{FF2B5EF4-FFF2-40B4-BE49-F238E27FC236}">
                <a16:creationId xmlns:a16="http://schemas.microsoft.com/office/drawing/2014/main" id="{94A126C1-EA10-014B-AC82-1BBDE11AC0E8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10134600" y="4343400"/>
            <a:ext cx="1905000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03.</a:t>
            </a:r>
          </a:p>
        </p:txBody>
      </p: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id="{E7E562D5-A65E-9D47-B17D-8C53C907425B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0134600" y="4576997"/>
            <a:ext cx="1905000" cy="719346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851A9E-81B8-FC4D-8FD7-B7B520D17044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7F27F-3F2A-B345-814F-E28003C44BCC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37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687839F1-B179-5842-9F03-DAE79279499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905000" y="1600200"/>
            <a:ext cx="1165486" cy="1165486"/>
          </a:xfrm>
          <a:prstGeom prst="ellipse">
            <a:avLst/>
          </a:prstGeom>
          <a:solidFill>
            <a:srgbClr val="C3C3C1"/>
          </a:solidFill>
        </p:spPr>
        <p:txBody>
          <a:bodyPr/>
          <a:lstStyle>
            <a:lvl1pPr marL="0" indent="0">
              <a:buNone/>
              <a:defRPr sz="1400">
                <a:solidFill>
                  <a:srgbClr val="C3C3C1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EB85FFAD-F72F-A74B-8720-28E6FC108ED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276600" y="1954343"/>
            <a:ext cx="1905000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01.</a:t>
            </a:r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249DA850-8E4C-C140-AEF7-3351A4D291E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276600" y="2187940"/>
            <a:ext cx="1905000" cy="452203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851A9E-81B8-FC4D-8FD7-B7B520D17044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7F27F-3F2A-B345-814F-E28003C44BCC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AFDD787E-0FCA-1140-A373-7CB2D2C33CE3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248400" y="1600200"/>
            <a:ext cx="1165486" cy="1165486"/>
          </a:xfrm>
          <a:prstGeom prst="ellipse">
            <a:avLst/>
          </a:prstGeom>
          <a:solidFill>
            <a:srgbClr val="C3C3C1"/>
          </a:solidFill>
        </p:spPr>
        <p:txBody>
          <a:bodyPr/>
          <a:lstStyle>
            <a:lvl1pPr marL="0" indent="0">
              <a:buNone/>
              <a:defRPr sz="1400">
                <a:solidFill>
                  <a:srgbClr val="C3C3C1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87D36350-2527-1446-A9F5-B626EFA6E445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7620000" y="1954343"/>
            <a:ext cx="1905000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02.</a:t>
            </a:r>
          </a:p>
        </p:txBody>
      </p:sp>
      <p:sp>
        <p:nvSpPr>
          <p:cNvPr id="26" name="Content Placeholder 9">
            <a:extLst>
              <a:ext uri="{FF2B5EF4-FFF2-40B4-BE49-F238E27FC236}">
                <a16:creationId xmlns:a16="http://schemas.microsoft.com/office/drawing/2014/main" id="{0EDDF1A8-EC4F-D942-9625-03C6610783F2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7620000" y="2187940"/>
            <a:ext cx="1905000" cy="452203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726C3B36-DCF9-D743-BAB5-6F80409F8D1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905000" y="3581400"/>
            <a:ext cx="1165486" cy="1165486"/>
          </a:xfrm>
          <a:prstGeom prst="ellipse">
            <a:avLst/>
          </a:prstGeom>
          <a:solidFill>
            <a:srgbClr val="C3C3C1"/>
          </a:solidFill>
        </p:spPr>
        <p:txBody>
          <a:bodyPr/>
          <a:lstStyle>
            <a:lvl1pPr marL="0" indent="0">
              <a:buNone/>
              <a:defRPr sz="1400">
                <a:solidFill>
                  <a:srgbClr val="C3C3C1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8" name="Content Placeholder 9">
            <a:extLst>
              <a:ext uri="{FF2B5EF4-FFF2-40B4-BE49-F238E27FC236}">
                <a16:creationId xmlns:a16="http://schemas.microsoft.com/office/drawing/2014/main" id="{661D0C46-8FF5-3B42-8AE7-94BF2E91A4F9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3276600" y="3935543"/>
            <a:ext cx="1905000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03.</a:t>
            </a:r>
          </a:p>
        </p:txBody>
      </p:sp>
      <p:sp>
        <p:nvSpPr>
          <p:cNvPr id="29" name="Content Placeholder 9">
            <a:extLst>
              <a:ext uri="{FF2B5EF4-FFF2-40B4-BE49-F238E27FC236}">
                <a16:creationId xmlns:a16="http://schemas.microsoft.com/office/drawing/2014/main" id="{1FCE5B34-C434-324C-BFDB-35BA5857757E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276600" y="4169140"/>
            <a:ext cx="1905000" cy="452203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30" name="Picture Placeholder 11">
            <a:extLst>
              <a:ext uri="{FF2B5EF4-FFF2-40B4-BE49-F238E27FC236}">
                <a16:creationId xmlns:a16="http://schemas.microsoft.com/office/drawing/2014/main" id="{B94BF203-1B00-9B4C-ACE9-21C3BBC33769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248400" y="3581400"/>
            <a:ext cx="1165486" cy="1165486"/>
          </a:xfrm>
          <a:prstGeom prst="ellipse">
            <a:avLst/>
          </a:prstGeom>
          <a:solidFill>
            <a:srgbClr val="C3C3C1"/>
          </a:solidFill>
        </p:spPr>
        <p:txBody>
          <a:bodyPr/>
          <a:lstStyle>
            <a:lvl1pPr marL="0" indent="0">
              <a:buNone/>
              <a:defRPr sz="1400">
                <a:solidFill>
                  <a:srgbClr val="C3C3C1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31" name="Content Placeholder 9">
            <a:extLst>
              <a:ext uri="{FF2B5EF4-FFF2-40B4-BE49-F238E27FC236}">
                <a16:creationId xmlns:a16="http://schemas.microsoft.com/office/drawing/2014/main" id="{B1DD0643-E363-674F-A992-7C5B8F11DFEC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7620000" y="3935543"/>
            <a:ext cx="1905000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04.</a:t>
            </a:r>
          </a:p>
        </p:txBody>
      </p:sp>
      <p:sp>
        <p:nvSpPr>
          <p:cNvPr id="32" name="Content Placeholder 9">
            <a:extLst>
              <a:ext uri="{FF2B5EF4-FFF2-40B4-BE49-F238E27FC236}">
                <a16:creationId xmlns:a16="http://schemas.microsoft.com/office/drawing/2014/main" id="{E641A961-7C68-524C-9EFB-54A29DDCE2F1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7620000" y="4169140"/>
            <a:ext cx="1905000" cy="452203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21578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687839F1-B179-5842-9F03-DAE79279499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76859" y="1143000"/>
            <a:ext cx="2286000" cy="22860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EF157B75-E0FF-3246-9F1A-8678729E958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57863" y="1143000"/>
            <a:ext cx="2286000" cy="2286000"/>
          </a:xfrm>
          <a:solidFill>
            <a:srgbClr val="DADBD9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4600" y="1143000"/>
            <a:ext cx="5562600" cy="2285999"/>
          </a:xfrm>
        </p:spPr>
        <p:txBody>
          <a:bodyPr anchor="ctr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Slide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02F187-3344-B84D-B896-4FD959DC3C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90599" y="3581400"/>
            <a:ext cx="2133601" cy="213360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tabLst/>
              <a:defRPr lang="en-US" sz="12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DC89693F-53E6-164E-8259-64A69D67F144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229600" y="4945505"/>
            <a:ext cx="3424003" cy="22860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tabLst/>
              <a:defRPr lang="en-US" sz="1100" b="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Bar Title</a:t>
            </a:r>
          </a:p>
        </p:txBody>
      </p: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id="{0C4CDFC3-46E9-854F-BFDE-6A48213E5729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229600" y="5244712"/>
            <a:ext cx="2209800" cy="385997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l">
              <a:tabLst/>
              <a:defRPr lang="en-US" sz="28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$1,234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C916F2-8E6F-684C-98A5-BEA3440A3CF6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425894-162D-C941-AB48-EB592D79DB1B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CA3132CA-AB9A-8F48-9348-F25AC70BFB86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57863" y="3429000"/>
            <a:ext cx="2286000" cy="22860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B7DC89C3-E326-3A48-8FC4-A3A8E7D90ECC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5543863" y="3429000"/>
            <a:ext cx="2286000" cy="2286000"/>
          </a:xfrm>
          <a:solidFill>
            <a:srgbClr val="DADBD9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9" name="Content Placeholder 9">
            <a:extLst>
              <a:ext uri="{FF2B5EF4-FFF2-40B4-BE49-F238E27FC236}">
                <a16:creationId xmlns:a16="http://schemas.microsoft.com/office/drawing/2014/main" id="{548AAC3A-7F74-6C42-9B76-54E0360E7552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8229600" y="5630709"/>
            <a:ext cx="3424003" cy="19297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000" b="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386758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687839F1-B179-5842-9F03-DAE79279499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0" y="3657600"/>
            <a:ext cx="2432304" cy="2432304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EF157B75-E0FF-3246-9F1A-8678729E958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2442972" y="3657600"/>
            <a:ext cx="2432304" cy="2432304"/>
          </a:xfrm>
          <a:solidFill>
            <a:srgbClr val="DADBD9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3A43B27A-11F8-BA4C-AF25-9C09C88505C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872825" y="3657600"/>
            <a:ext cx="2432304" cy="2432304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21892627-6CBF-CE48-8043-23F7E2C78285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305129" y="3657600"/>
            <a:ext cx="2432304" cy="2432304"/>
          </a:xfrm>
          <a:solidFill>
            <a:srgbClr val="DADBD9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8200"/>
            <a:ext cx="6324600" cy="2210050"/>
          </a:xfrm>
        </p:spPr>
        <p:txBody>
          <a:bodyPr anchor="ctr"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Slide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02F187-3344-B84D-B896-4FD959DC3C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696200" y="833249"/>
            <a:ext cx="3957404" cy="2217105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tabLst/>
              <a:defRPr lang="en-US" sz="16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C916F2-8E6F-684C-98A5-BEA3440A3CF6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425894-162D-C941-AB48-EB592D79DB1B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55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0B2282DB-0539-DD41-8D15-7DE91AF4B1F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57548" y="1066800"/>
            <a:ext cx="3886652" cy="57912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5486400" cy="1905000"/>
          </a:xfrm>
        </p:spPr>
        <p:txBody>
          <a:bodyPr anchor="ctr">
            <a:normAutofit/>
          </a:bodyPr>
          <a:lstStyle>
            <a:lvl1pPr algn="l">
              <a:defRPr sz="6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8E33-8E8B-0E4F-99D9-CC9EE273A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B252E-7FC0-7844-8C42-0F10E904F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02F187-3344-B84D-B896-4FD959DC3C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14400" y="4574498"/>
            <a:ext cx="5105400" cy="13225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8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E5CDD3AB-B2C1-B145-9AAD-992EF1EA03D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14400" y="1566842"/>
            <a:ext cx="2514600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01.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6F9F769B-AC5A-A04A-A599-579C709D6A65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14400" y="1800439"/>
            <a:ext cx="2514600" cy="44371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7B263A1E-395B-844F-9A08-419FA88F4E0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806253" y="1566842"/>
            <a:ext cx="2514600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02.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9A39B6EB-E370-8949-B97C-CD29E88689E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06253" y="1800439"/>
            <a:ext cx="2514600" cy="44371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6" name="Picture Placeholder 23">
            <a:extLst>
              <a:ext uri="{FF2B5EF4-FFF2-40B4-BE49-F238E27FC236}">
                <a16:creationId xmlns:a16="http://schemas.microsoft.com/office/drawing/2014/main" id="{DD3A8580-191B-D74D-B7ED-01D38B80AD2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flipH="1" flipV="1">
            <a:off x="914400" y="2331950"/>
            <a:ext cx="5943600" cy="9144"/>
          </a:xfrm>
          <a:prstGeom prst="rect">
            <a:avLst/>
          </a:prstGeom>
          <a:solidFill>
            <a:srgbClr val="000000"/>
          </a:solidFill>
          <a:ln w="12700"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600"/>
            </a:lvl1pPr>
          </a:lstStyle>
          <a:p>
            <a:r>
              <a:rPr lang="en-US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42653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2">
    <p:bg>
      <p:bgPr>
        <a:gradFill>
          <a:gsLst>
            <a:gs pos="0">
              <a:srgbClr val="F3F3F3"/>
            </a:gs>
            <a:gs pos="100000">
              <a:srgbClr val="E7E7E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BE534E97-B8EB-9947-BCB9-FBD3083FFFA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8724" y="457200"/>
            <a:ext cx="11274552" cy="6400802"/>
            <a:chOff x="528638" y="536575"/>
            <a:chExt cx="8344733" cy="4737482"/>
          </a:xfrm>
          <a:effectLst>
            <a:outerShdw blurRad="127000" dist="50800" dir="5400000" algn="ctr" rotWithShape="0">
              <a:srgbClr val="C3C3C1"/>
            </a:outerShdw>
          </a:effectLst>
        </p:grpSpPr>
        <p:sp>
          <p:nvSpPr>
            <p:cNvPr id="53" name="Freeform 1">
              <a:extLst>
                <a:ext uri="{FF2B5EF4-FFF2-40B4-BE49-F238E27FC236}">
                  <a16:creationId xmlns:a16="http://schemas.microsoft.com/office/drawing/2014/main" id="{6AAC4DB0-9601-9C4C-990C-23851EB568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38" y="725489"/>
              <a:ext cx="8344733" cy="4548568"/>
            </a:xfrm>
            <a:custGeom>
              <a:avLst/>
              <a:gdLst>
                <a:gd name="T0" fmla="*/ 11588 w 23175"/>
                <a:gd name="T1" fmla="*/ 12971 h 12972"/>
                <a:gd name="T2" fmla="*/ 0 w 23175"/>
                <a:gd name="T3" fmla="*/ 12971 h 12972"/>
                <a:gd name="T4" fmla="*/ 0 w 23175"/>
                <a:gd name="T5" fmla="*/ 0 h 12972"/>
                <a:gd name="T6" fmla="*/ 23174 w 23175"/>
                <a:gd name="T7" fmla="*/ 0 h 12972"/>
                <a:gd name="T8" fmla="*/ 23174 w 23175"/>
                <a:gd name="T9" fmla="*/ 12971 h 12972"/>
                <a:gd name="T10" fmla="*/ 11588 w 23175"/>
                <a:gd name="T11" fmla="*/ 12971 h 12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75" h="12972">
                  <a:moveTo>
                    <a:pt x="11588" y="12971"/>
                  </a:moveTo>
                  <a:lnTo>
                    <a:pt x="0" y="12971"/>
                  </a:lnTo>
                  <a:lnTo>
                    <a:pt x="0" y="0"/>
                  </a:lnTo>
                  <a:lnTo>
                    <a:pt x="23174" y="0"/>
                  </a:lnTo>
                  <a:lnTo>
                    <a:pt x="23174" y="12971"/>
                  </a:lnTo>
                  <a:lnTo>
                    <a:pt x="11588" y="1297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4" name="Freeform 2">
              <a:extLst>
                <a:ext uri="{FF2B5EF4-FFF2-40B4-BE49-F238E27FC236}">
                  <a16:creationId xmlns:a16="http://schemas.microsoft.com/office/drawing/2014/main" id="{A832A069-CE9F-D443-8E73-292D6E1F68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38" y="714375"/>
              <a:ext cx="8344733" cy="11113"/>
            </a:xfrm>
            <a:custGeom>
              <a:avLst/>
              <a:gdLst>
                <a:gd name="T0" fmla="*/ 11588 w 23175"/>
                <a:gd name="T1" fmla="*/ 0 h 30"/>
                <a:gd name="T2" fmla="*/ 0 w 23175"/>
                <a:gd name="T3" fmla="*/ 0 h 30"/>
                <a:gd name="T4" fmla="*/ 0 w 23175"/>
                <a:gd name="T5" fmla="*/ 29 h 30"/>
                <a:gd name="T6" fmla="*/ 23174 w 23175"/>
                <a:gd name="T7" fmla="*/ 29 h 30"/>
                <a:gd name="T8" fmla="*/ 23174 w 23175"/>
                <a:gd name="T9" fmla="*/ 0 h 30"/>
                <a:gd name="T10" fmla="*/ 11588 w 23175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75" h="30">
                  <a:moveTo>
                    <a:pt x="11588" y="0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23174" y="29"/>
                  </a:lnTo>
                  <a:lnTo>
                    <a:pt x="23174" y="0"/>
                  </a:lnTo>
                  <a:lnTo>
                    <a:pt x="11588" y="0"/>
                  </a:lnTo>
                </a:path>
              </a:pathLst>
            </a:custGeom>
            <a:solidFill>
              <a:srgbClr val="E7E7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Freeform 3">
              <a:extLst>
                <a:ext uri="{FF2B5EF4-FFF2-40B4-BE49-F238E27FC236}">
                  <a16:creationId xmlns:a16="http://schemas.microsoft.com/office/drawing/2014/main" id="{65169959-07FF-9C4C-AEFF-8346B8632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38" y="536575"/>
              <a:ext cx="8344733" cy="177800"/>
            </a:xfrm>
            <a:custGeom>
              <a:avLst/>
              <a:gdLst>
                <a:gd name="T0" fmla="*/ 233 w 23175"/>
                <a:gd name="T1" fmla="*/ 0 h 496"/>
                <a:gd name="T2" fmla="*/ 22941 w 23175"/>
                <a:gd name="T3" fmla="*/ 0 h 496"/>
                <a:gd name="T4" fmla="*/ 23174 w 23175"/>
                <a:gd name="T5" fmla="*/ 233 h 496"/>
                <a:gd name="T6" fmla="*/ 23174 w 23175"/>
                <a:gd name="T7" fmla="*/ 495 h 496"/>
                <a:gd name="T8" fmla="*/ 0 w 23175"/>
                <a:gd name="T9" fmla="*/ 495 h 496"/>
                <a:gd name="T10" fmla="*/ 0 w 23175"/>
                <a:gd name="T11" fmla="*/ 233 h 496"/>
                <a:gd name="T12" fmla="*/ 233 w 23175"/>
                <a:gd name="T1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175" h="496">
                  <a:moveTo>
                    <a:pt x="233" y="0"/>
                  </a:moveTo>
                  <a:lnTo>
                    <a:pt x="22941" y="0"/>
                  </a:lnTo>
                  <a:cubicBezTo>
                    <a:pt x="23069" y="0"/>
                    <a:pt x="23174" y="104"/>
                    <a:pt x="23174" y="233"/>
                  </a:cubicBezTo>
                  <a:lnTo>
                    <a:pt x="23174" y="495"/>
                  </a:lnTo>
                  <a:lnTo>
                    <a:pt x="0" y="495"/>
                  </a:lnTo>
                  <a:lnTo>
                    <a:pt x="0" y="233"/>
                  </a:lnTo>
                  <a:cubicBezTo>
                    <a:pt x="0" y="104"/>
                    <a:pt x="105" y="0"/>
                    <a:pt x="23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Freeform 4">
              <a:extLst>
                <a:ext uri="{FF2B5EF4-FFF2-40B4-BE49-F238E27FC236}">
                  <a16:creationId xmlns:a16="http://schemas.microsoft.com/office/drawing/2014/main" id="{16A00D52-C184-E840-8953-698BEFA6F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999" y="584200"/>
              <a:ext cx="95250" cy="95250"/>
            </a:xfrm>
            <a:custGeom>
              <a:avLst/>
              <a:gdLst>
                <a:gd name="T0" fmla="*/ 262 w 263"/>
                <a:gd name="T1" fmla="*/ 131 h 263"/>
                <a:gd name="T2" fmla="*/ 245 w 263"/>
                <a:gd name="T3" fmla="*/ 197 h 263"/>
                <a:gd name="T4" fmla="*/ 197 w 263"/>
                <a:gd name="T5" fmla="*/ 245 h 263"/>
                <a:gd name="T6" fmla="*/ 131 w 263"/>
                <a:gd name="T7" fmla="*/ 262 h 263"/>
                <a:gd name="T8" fmla="*/ 66 w 263"/>
                <a:gd name="T9" fmla="*/ 245 h 263"/>
                <a:gd name="T10" fmla="*/ 18 w 263"/>
                <a:gd name="T11" fmla="*/ 197 h 263"/>
                <a:gd name="T12" fmla="*/ 0 w 263"/>
                <a:gd name="T13" fmla="*/ 131 h 263"/>
                <a:gd name="T14" fmla="*/ 18 w 263"/>
                <a:gd name="T15" fmla="*/ 66 h 263"/>
                <a:gd name="T16" fmla="*/ 66 w 263"/>
                <a:gd name="T17" fmla="*/ 17 h 263"/>
                <a:gd name="T18" fmla="*/ 131 w 263"/>
                <a:gd name="T19" fmla="*/ 0 h 263"/>
                <a:gd name="T20" fmla="*/ 197 w 263"/>
                <a:gd name="T21" fmla="*/ 17 h 263"/>
                <a:gd name="T22" fmla="*/ 245 w 263"/>
                <a:gd name="T23" fmla="*/ 66 h 263"/>
                <a:gd name="T24" fmla="*/ 262 w 263"/>
                <a:gd name="T25" fmla="*/ 13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263">
                  <a:moveTo>
                    <a:pt x="262" y="131"/>
                  </a:moveTo>
                  <a:cubicBezTo>
                    <a:pt x="262" y="155"/>
                    <a:pt x="257" y="176"/>
                    <a:pt x="245" y="197"/>
                  </a:cubicBezTo>
                  <a:cubicBezTo>
                    <a:pt x="233" y="218"/>
                    <a:pt x="218" y="233"/>
                    <a:pt x="197" y="245"/>
                  </a:cubicBezTo>
                  <a:cubicBezTo>
                    <a:pt x="176" y="257"/>
                    <a:pt x="155" y="262"/>
                    <a:pt x="131" y="262"/>
                  </a:cubicBezTo>
                  <a:cubicBezTo>
                    <a:pt x="107" y="262"/>
                    <a:pt x="86" y="257"/>
                    <a:pt x="66" y="245"/>
                  </a:cubicBezTo>
                  <a:cubicBezTo>
                    <a:pt x="45" y="233"/>
                    <a:pt x="30" y="218"/>
                    <a:pt x="18" y="197"/>
                  </a:cubicBezTo>
                  <a:cubicBezTo>
                    <a:pt x="5" y="176"/>
                    <a:pt x="0" y="155"/>
                    <a:pt x="0" y="131"/>
                  </a:cubicBezTo>
                  <a:cubicBezTo>
                    <a:pt x="0" y="107"/>
                    <a:pt x="5" y="86"/>
                    <a:pt x="18" y="66"/>
                  </a:cubicBezTo>
                  <a:cubicBezTo>
                    <a:pt x="30" y="45"/>
                    <a:pt x="45" y="29"/>
                    <a:pt x="66" y="17"/>
                  </a:cubicBezTo>
                  <a:cubicBezTo>
                    <a:pt x="86" y="4"/>
                    <a:pt x="107" y="0"/>
                    <a:pt x="131" y="0"/>
                  </a:cubicBezTo>
                  <a:cubicBezTo>
                    <a:pt x="155" y="0"/>
                    <a:pt x="176" y="4"/>
                    <a:pt x="197" y="17"/>
                  </a:cubicBezTo>
                  <a:cubicBezTo>
                    <a:pt x="218" y="29"/>
                    <a:pt x="233" y="45"/>
                    <a:pt x="245" y="66"/>
                  </a:cubicBezTo>
                  <a:cubicBezTo>
                    <a:pt x="257" y="86"/>
                    <a:pt x="262" y="107"/>
                    <a:pt x="262" y="131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Freeform 5">
              <a:extLst>
                <a:ext uri="{FF2B5EF4-FFF2-40B4-BE49-F238E27FC236}">
                  <a16:creationId xmlns:a16="http://schemas.microsoft.com/office/drawing/2014/main" id="{1FFF3413-7EAC-E346-8B82-C81BA11984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524" y="584200"/>
              <a:ext cx="95250" cy="95250"/>
            </a:xfrm>
            <a:custGeom>
              <a:avLst/>
              <a:gdLst>
                <a:gd name="T0" fmla="*/ 262 w 263"/>
                <a:gd name="T1" fmla="*/ 131 h 263"/>
                <a:gd name="T2" fmla="*/ 245 w 263"/>
                <a:gd name="T3" fmla="*/ 197 h 263"/>
                <a:gd name="T4" fmla="*/ 197 w 263"/>
                <a:gd name="T5" fmla="*/ 245 h 263"/>
                <a:gd name="T6" fmla="*/ 131 w 263"/>
                <a:gd name="T7" fmla="*/ 262 h 263"/>
                <a:gd name="T8" fmla="*/ 66 w 263"/>
                <a:gd name="T9" fmla="*/ 245 h 263"/>
                <a:gd name="T10" fmla="*/ 18 w 263"/>
                <a:gd name="T11" fmla="*/ 197 h 263"/>
                <a:gd name="T12" fmla="*/ 0 w 263"/>
                <a:gd name="T13" fmla="*/ 131 h 263"/>
                <a:gd name="T14" fmla="*/ 18 w 263"/>
                <a:gd name="T15" fmla="*/ 66 h 263"/>
                <a:gd name="T16" fmla="*/ 66 w 263"/>
                <a:gd name="T17" fmla="*/ 17 h 263"/>
                <a:gd name="T18" fmla="*/ 131 w 263"/>
                <a:gd name="T19" fmla="*/ 0 h 263"/>
                <a:gd name="T20" fmla="*/ 197 w 263"/>
                <a:gd name="T21" fmla="*/ 17 h 263"/>
                <a:gd name="T22" fmla="*/ 245 w 263"/>
                <a:gd name="T23" fmla="*/ 66 h 263"/>
                <a:gd name="T24" fmla="*/ 262 w 263"/>
                <a:gd name="T25" fmla="*/ 13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263">
                  <a:moveTo>
                    <a:pt x="262" y="131"/>
                  </a:moveTo>
                  <a:cubicBezTo>
                    <a:pt x="262" y="155"/>
                    <a:pt x="257" y="176"/>
                    <a:pt x="245" y="197"/>
                  </a:cubicBezTo>
                  <a:cubicBezTo>
                    <a:pt x="233" y="218"/>
                    <a:pt x="218" y="233"/>
                    <a:pt x="197" y="245"/>
                  </a:cubicBezTo>
                  <a:cubicBezTo>
                    <a:pt x="176" y="257"/>
                    <a:pt x="155" y="262"/>
                    <a:pt x="131" y="262"/>
                  </a:cubicBezTo>
                  <a:cubicBezTo>
                    <a:pt x="107" y="262"/>
                    <a:pt x="86" y="257"/>
                    <a:pt x="66" y="245"/>
                  </a:cubicBezTo>
                  <a:cubicBezTo>
                    <a:pt x="45" y="233"/>
                    <a:pt x="30" y="218"/>
                    <a:pt x="18" y="197"/>
                  </a:cubicBezTo>
                  <a:cubicBezTo>
                    <a:pt x="5" y="176"/>
                    <a:pt x="0" y="155"/>
                    <a:pt x="0" y="131"/>
                  </a:cubicBezTo>
                  <a:cubicBezTo>
                    <a:pt x="0" y="107"/>
                    <a:pt x="5" y="86"/>
                    <a:pt x="18" y="66"/>
                  </a:cubicBezTo>
                  <a:cubicBezTo>
                    <a:pt x="30" y="45"/>
                    <a:pt x="45" y="29"/>
                    <a:pt x="66" y="17"/>
                  </a:cubicBezTo>
                  <a:cubicBezTo>
                    <a:pt x="86" y="4"/>
                    <a:pt x="107" y="0"/>
                    <a:pt x="131" y="0"/>
                  </a:cubicBezTo>
                  <a:cubicBezTo>
                    <a:pt x="155" y="0"/>
                    <a:pt x="176" y="4"/>
                    <a:pt x="197" y="17"/>
                  </a:cubicBezTo>
                  <a:cubicBezTo>
                    <a:pt x="218" y="29"/>
                    <a:pt x="233" y="45"/>
                    <a:pt x="245" y="66"/>
                  </a:cubicBezTo>
                  <a:cubicBezTo>
                    <a:pt x="257" y="86"/>
                    <a:pt x="262" y="107"/>
                    <a:pt x="262" y="131"/>
                  </a:cubicBezTo>
                </a:path>
              </a:pathLst>
            </a:custGeom>
            <a:solidFill>
              <a:srgbClr val="FBD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8" name="Freeform 6">
              <a:extLst>
                <a:ext uri="{FF2B5EF4-FFF2-40B4-BE49-F238E27FC236}">
                  <a16:creationId xmlns:a16="http://schemas.microsoft.com/office/drawing/2014/main" id="{5254A51A-8EC5-4841-95C0-0EE815124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049" y="584200"/>
              <a:ext cx="95250" cy="95250"/>
            </a:xfrm>
            <a:custGeom>
              <a:avLst/>
              <a:gdLst>
                <a:gd name="T0" fmla="*/ 262 w 263"/>
                <a:gd name="T1" fmla="*/ 131 h 263"/>
                <a:gd name="T2" fmla="*/ 245 w 263"/>
                <a:gd name="T3" fmla="*/ 197 h 263"/>
                <a:gd name="T4" fmla="*/ 197 w 263"/>
                <a:gd name="T5" fmla="*/ 245 h 263"/>
                <a:gd name="T6" fmla="*/ 131 w 263"/>
                <a:gd name="T7" fmla="*/ 262 h 263"/>
                <a:gd name="T8" fmla="*/ 65 w 263"/>
                <a:gd name="T9" fmla="*/ 245 h 263"/>
                <a:gd name="T10" fmla="*/ 17 w 263"/>
                <a:gd name="T11" fmla="*/ 197 h 263"/>
                <a:gd name="T12" fmla="*/ 0 w 263"/>
                <a:gd name="T13" fmla="*/ 131 h 263"/>
                <a:gd name="T14" fmla="*/ 17 w 263"/>
                <a:gd name="T15" fmla="*/ 66 h 263"/>
                <a:gd name="T16" fmla="*/ 65 w 263"/>
                <a:gd name="T17" fmla="*/ 17 h 263"/>
                <a:gd name="T18" fmla="*/ 131 w 263"/>
                <a:gd name="T19" fmla="*/ 0 h 263"/>
                <a:gd name="T20" fmla="*/ 197 w 263"/>
                <a:gd name="T21" fmla="*/ 17 h 263"/>
                <a:gd name="T22" fmla="*/ 245 w 263"/>
                <a:gd name="T23" fmla="*/ 66 h 263"/>
                <a:gd name="T24" fmla="*/ 262 w 263"/>
                <a:gd name="T25" fmla="*/ 13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263">
                  <a:moveTo>
                    <a:pt x="262" y="131"/>
                  </a:moveTo>
                  <a:cubicBezTo>
                    <a:pt x="262" y="155"/>
                    <a:pt x="257" y="176"/>
                    <a:pt x="245" y="197"/>
                  </a:cubicBezTo>
                  <a:cubicBezTo>
                    <a:pt x="233" y="218"/>
                    <a:pt x="218" y="233"/>
                    <a:pt x="197" y="245"/>
                  </a:cubicBezTo>
                  <a:cubicBezTo>
                    <a:pt x="176" y="257"/>
                    <a:pt x="155" y="262"/>
                    <a:pt x="131" y="262"/>
                  </a:cubicBezTo>
                  <a:cubicBezTo>
                    <a:pt x="107" y="262"/>
                    <a:pt x="85" y="257"/>
                    <a:pt x="65" y="245"/>
                  </a:cubicBezTo>
                  <a:cubicBezTo>
                    <a:pt x="44" y="233"/>
                    <a:pt x="29" y="218"/>
                    <a:pt x="17" y="197"/>
                  </a:cubicBezTo>
                  <a:cubicBezTo>
                    <a:pt x="4" y="176"/>
                    <a:pt x="0" y="155"/>
                    <a:pt x="0" y="131"/>
                  </a:cubicBezTo>
                  <a:cubicBezTo>
                    <a:pt x="0" y="107"/>
                    <a:pt x="4" y="86"/>
                    <a:pt x="17" y="66"/>
                  </a:cubicBezTo>
                  <a:cubicBezTo>
                    <a:pt x="29" y="45"/>
                    <a:pt x="44" y="29"/>
                    <a:pt x="65" y="17"/>
                  </a:cubicBezTo>
                  <a:cubicBezTo>
                    <a:pt x="85" y="4"/>
                    <a:pt x="107" y="0"/>
                    <a:pt x="131" y="0"/>
                  </a:cubicBezTo>
                  <a:cubicBezTo>
                    <a:pt x="155" y="0"/>
                    <a:pt x="176" y="4"/>
                    <a:pt x="197" y="17"/>
                  </a:cubicBezTo>
                  <a:cubicBezTo>
                    <a:pt x="218" y="29"/>
                    <a:pt x="233" y="45"/>
                    <a:pt x="245" y="66"/>
                  </a:cubicBezTo>
                  <a:cubicBezTo>
                    <a:pt x="257" y="86"/>
                    <a:pt x="262" y="107"/>
                    <a:pt x="262" y="131"/>
                  </a:cubicBezTo>
                </a:path>
              </a:pathLst>
            </a:custGeom>
            <a:solidFill>
              <a:srgbClr val="2DD15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" name="Picture Placeholder 11">
            <a:extLst>
              <a:ext uri="{FF2B5EF4-FFF2-40B4-BE49-F238E27FC236}">
                <a16:creationId xmlns:a16="http://schemas.microsoft.com/office/drawing/2014/main" id="{ADE9C07A-6BD1-A84F-B9E9-4BE41AD17B4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8724" y="712440"/>
            <a:ext cx="11274552" cy="6148713"/>
          </a:xfrm>
          <a:solidFill>
            <a:srgbClr val="C3C3C1">
              <a:alpha val="30000"/>
            </a:srgbClr>
          </a:solidFill>
        </p:spPr>
        <p:txBody>
          <a:bodyPr anchor="t"/>
          <a:lstStyle>
            <a:lvl1pPr marL="0" indent="0" algn="l">
              <a:buNone/>
              <a:defRPr sz="1400">
                <a:solidFill>
                  <a:srgbClr val="C3C3C1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90137375-2C4F-A84F-8736-AF8BF3A8BF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997" y="1226476"/>
            <a:ext cx="5486400" cy="5120640"/>
          </a:xfrm>
        </p:spPr>
        <p:txBody>
          <a:bodyPr lIns="91440" tIns="45720" rIns="91440" bIns="45720" anchor="ctr">
            <a:normAutofit/>
          </a:bodyPr>
          <a:lstStyle>
            <a:lvl1pPr>
              <a:spcAft>
                <a:spcPts val="1200"/>
              </a:spcAft>
              <a:defRPr sz="9600" kern="1200" spc="-3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0" name="Content Placeholder 11">
            <a:extLst>
              <a:ext uri="{FF2B5EF4-FFF2-40B4-BE49-F238E27FC236}">
                <a16:creationId xmlns:a16="http://schemas.microsoft.com/office/drawing/2014/main" id="{8E4B5F15-B22D-884A-8A36-03813B578CA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29401" y="1226159"/>
            <a:ext cx="4876800" cy="5121275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7938">
              <a:spcAft>
                <a:spcPts val="2400"/>
              </a:spcAft>
              <a:tabLst/>
              <a:defRPr lang="en-US" sz="2400" kern="1200" spc="-80" baseline="0" dirty="0" smtClean="0">
                <a:solidFill>
                  <a:srgbClr val="FFFFFF"/>
                </a:solidFill>
                <a:ea typeface="+mj-ea"/>
                <a:cs typeface="+mj-cs"/>
              </a:defRPr>
            </a:lvl1pPr>
            <a:lvl2pPr>
              <a:defRPr lang="en-US" sz="1800" dirty="0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1800" dirty="0" smtClean="0">
                <a:solidFill>
                  <a:schemeClr val="tx1"/>
                </a:solidFill>
                <a:latin typeface="+mn-lt"/>
              </a:defRPr>
            </a:lvl3pPr>
            <a:lvl4pPr>
              <a:defRPr lang="en-US" dirty="0" smtClean="0">
                <a:solidFill>
                  <a:schemeClr val="tx1"/>
                </a:solidFill>
                <a:latin typeface="+mn-lt"/>
              </a:defRPr>
            </a:lvl4pPr>
            <a:lvl5pPr>
              <a:defRPr lang="en-US" dirty="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Line 1</a:t>
            </a:r>
          </a:p>
          <a:p>
            <a:pPr marL="0" lvl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Line 2</a:t>
            </a:r>
          </a:p>
          <a:p>
            <a:pPr marL="0" lvl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Line 3</a:t>
            </a:r>
          </a:p>
          <a:p>
            <a:pPr marL="0" lvl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Line 4</a:t>
            </a:r>
          </a:p>
          <a:p>
            <a:pPr marL="0" lvl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Line 5</a:t>
            </a:r>
          </a:p>
        </p:txBody>
      </p:sp>
    </p:spTree>
    <p:extLst>
      <p:ext uri="{BB962C8B-B14F-4D97-AF65-F5344CB8AC3E}">
        <p14:creationId xmlns:p14="http://schemas.microsoft.com/office/powerpoint/2010/main" val="1297128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5D64DCCE-FC51-F140-A1F8-33FC13FA762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77000" y="2438400"/>
            <a:ext cx="4343400" cy="897536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100" kern="2000" spc="0" baseline="0" smtClean="0">
                <a:solidFill>
                  <a:srgbClr val="666666"/>
                </a:solidFill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CFAAC44D-1973-684B-87DE-EFA6DE52D596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050675" y="0"/>
            <a:ext cx="3044952" cy="5943600"/>
          </a:xfrm>
          <a:solidFill>
            <a:srgbClr val="DADBD9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A12EADB9-0715-144D-9D42-2BCDDB86C46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0" y="914400"/>
            <a:ext cx="3044952" cy="59436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6600" y="3886200"/>
            <a:ext cx="4773080" cy="1922948"/>
          </a:xfrm>
        </p:spPr>
        <p:txBody>
          <a:bodyPr anchor="ctr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8E33-8E8B-0E4F-99D9-CC9EE273A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B252E-7FC0-7844-8C42-0F10E904F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41990" y="134702"/>
            <a:ext cx="912357" cy="203673"/>
          </a:xfrm>
        </p:spPr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02F187-3344-B84D-B896-4FD959DC3C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0" y="762000"/>
            <a:ext cx="4343400" cy="1512663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tabLst/>
              <a:defRPr lang="en-US" sz="16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287510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A12EADB9-0715-144D-9D42-2BCDDB86C46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4059936" cy="68580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8E33-8E8B-0E4F-99D9-CC9EE273A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B252E-7FC0-7844-8C42-0F10E904F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41990" y="134702"/>
            <a:ext cx="912357" cy="203673"/>
          </a:xfrm>
        </p:spPr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02F187-3344-B84D-B896-4FD959DC3C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00600" y="762000"/>
            <a:ext cx="6934200" cy="1512663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tabLst/>
              <a:defRPr lang="en-US" sz="16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2" name="Picture Placeholder 23">
            <a:extLst>
              <a:ext uri="{FF2B5EF4-FFF2-40B4-BE49-F238E27FC236}">
                <a16:creationId xmlns:a16="http://schemas.microsoft.com/office/drawing/2014/main" id="{2427FB12-E251-9649-8BD8-27D5505C2E2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flipH="1" flipV="1">
            <a:off x="4795604" y="3462448"/>
            <a:ext cx="6400800" cy="27432"/>
          </a:xfrm>
          <a:prstGeom prst="rect">
            <a:avLst/>
          </a:prstGeom>
          <a:solidFill>
            <a:srgbClr val="D9D9D9"/>
          </a:solidFill>
          <a:ln w="12700"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600"/>
            </a:lvl1pPr>
          </a:lstStyle>
          <a:p>
            <a:r>
              <a:rPr lang="en-US" dirty="0"/>
              <a:t>*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EF465DC5-9464-714B-BB2E-73C3AD0A1E3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800600" y="3124200"/>
            <a:ext cx="3424003" cy="22860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tabLst/>
              <a:defRPr lang="en-US" sz="1100" b="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Bar Title</a:t>
            </a:r>
          </a:p>
        </p:txBody>
      </p:sp>
      <p:sp>
        <p:nvSpPr>
          <p:cNvPr id="14" name="Picture Placeholder 23">
            <a:extLst>
              <a:ext uri="{FF2B5EF4-FFF2-40B4-BE49-F238E27FC236}">
                <a16:creationId xmlns:a16="http://schemas.microsoft.com/office/drawing/2014/main" id="{B1E54A5A-3874-144F-B096-7EFBED07AB4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flipH="1" flipV="1">
            <a:off x="4795604" y="3462448"/>
            <a:ext cx="4480560" cy="27432"/>
          </a:xfrm>
          <a:prstGeom prst="rect">
            <a:avLst/>
          </a:prstGeom>
          <a:solidFill>
            <a:srgbClr val="000000"/>
          </a:solidFill>
          <a:ln w="12700"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600"/>
            </a:lvl1pPr>
          </a:lstStyle>
          <a:p>
            <a:r>
              <a:rPr lang="en-US" dirty="0"/>
              <a:t>*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979451B3-6268-1644-85F3-4206A24E679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986604" y="3599528"/>
            <a:ext cx="2209800" cy="385997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r">
              <a:tabLst/>
              <a:defRPr lang="en-US" sz="28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70%</a:t>
            </a:r>
          </a:p>
        </p:txBody>
      </p:sp>
      <p:sp>
        <p:nvSpPr>
          <p:cNvPr id="16" name="Picture Placeholder 23">
            <a:extLst>
              <a:ext uri="{FF2B5EF4-FFF2-40B4-BE49-F238E27FC236}">
                <a16:creationId xmlns:a16="http://schemas.microsoft.com/office/drawing/2014/main" id="{29F28607-077B-4246-BD95-C8D35242DD6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 flipH="1" flipV="1">
            <a:off x="4795604" y="4979320"/>
            <a:ext cx="6400800" cy="27432"/>
          </a:xfrm>
          <a:prstGeom prst="rect">
            <a:avLst/>
          </a:prstGeom>
          <a:solidFill>
            <a:srgbClr val="D9D9D9"/>
          </a:solidFill>
          <a:ln w="12700"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600"/>
            </a:lvl1pPr>
          </a:lstStyle>
          <a:p>
            <a:r>
              <a:rPr lang="en-US" dirty="0"/>
              <a:t>*</a:t>
            </a: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D29D2C80-4FAB-B34E-BDB7-8E0C9DB8EDFC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4800600" y="4641072"/>
            <a:ext cx="3424003" cy="22860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tabLst/>
              <a:defRPr lang="en-US" sz="1100" b="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Bar Title</a:t>
            </a:r>
          </a:p>
        </p:txBody>
      </p:sp>
      <p:sp>
        <p:nvSpPr>
          <p:cNvPr id="20" name="Picture Placeholder 23">
            <a:extLst>
              <a:ext uri="{FF2B5EF4-FFF2-40B4-BE49-F238E27FC236}">
                <a16:creationId xmlns:a16="http://schemas.microsoft.com/office/drawing/2014/main" id="{0CDAB2C7-6E20-A14D-9FF9-1DB2D196670B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 flipH="1" flipV="1">
            <a:off x="4795604" y="4979320"/>
            <a:ext cx="3520440" cy="27432"/>
          </a:xfrm>
          <a:prstGeom prst="rect">
            <a:avLst/>
          </a:prstGeom>
          <a:solidFill>
            <a:srgbClr val="000000"/>
          </a:solidFill>
          <a:ln w="12700"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600"/>
            </a:lvl1pPr>
          </a:lstStyle>
          <a:p>
            <a:r>
              <a:rPr lang="en-US" dirty="0"/>
              <a:t>*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CAC5D403-DB8F-2543-8A47-8A81A774B29E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8986604" y="5116400"/>
            <a:ext cx="2209800" cy="385997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r">
              <a:tabLst/>
              <a:defRPr lang="en-US" sz="28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55%</a:t>
            </a:r>
          </a:p>
        </p:txBody>
      </p:sp>
    </p:spTree>
    <p:extLst>
      <p:ext uri="{BB962C8B-B14F-4D97-AF65-F5344CB8AC3E}">
        <p14:creationId xmlns:p14="http://schemas.microsoft.com/office/powerpoint/2010/main" val="307002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8E33-8E8B-0E4F-99D9-CC9EE273A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B252E-7FC0-7844-8C42-0F10E904F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6259818B-2010-A34A-8D94-440A179DEE2E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838700" y="3652603"/>
            <a:ext cx="2514600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ctr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19C2322F-00AE-F340-BC62-71CEEF98BCFA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4838700" y="3886200"/>
            <a:ext cx="2514600" cy="938039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ctr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CA22D27D-05AB-3B48-8AA4-3730E87E568B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153400" y="3652603"/>
            <a:ext cx="2514600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ctr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D91B5F9B-B2E2-B447-8715-B15EFA1D888E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153400" y="3886200"/>
            <a:ext cx="2514600" cy="938039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ctr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9" name="Content Placeholder 9">
            <a:extLst>
              <a:ext uri="{FF2B5EF4-FFF2-40B4-BE49-F238E27FC236}">
                <a16:creationId xmlns:a16="http://schemas.microsoft.com/office/drawing/2014/main" id="{F01F987C-AC5F-1545-9079-A19DFF5B37B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1524000" y="3652603"/>
            <a:ext cx="2514600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ctr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30" name="Content Placeholder 9">
            <a:extLst>
              <a:ext uri="{FF2B5EF4-FFF2-40B4-BE49-F238E27FC236}">
                <a16:creationId xmlns:a16="http://schemas.microsoft.com/office/drawing/2014/main" id="{FA0AFF8A-F035-B941-A639-E189A68B3935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1524000" y="3886200"/>
            <a:ext cx="2514600" cy="938039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ctr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69013BCC-5821-7D43-875C-3990FC268370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4838700" y="2281003"/>
            <a:ext cx="2514600" cy="1188798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tabLst/>
              <a:defRPr lang="en-US" sz="80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#</a:t>
            </a: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D10597FE-D675-AB4F-A839-110620E767F3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8153400" y="2281003"/>
            <a:ext cx="2514600" cy="1188798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tabLst/>
              <a:defRPr lang="en-US" sz="80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#</a:t>
            </a:r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AC45F058-6A0D-A046-B8EF-6AB6720B4412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524000" y="2281003"/>
            <a:ext cx="2514600" cy="1188798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tabLst/>
              <a:defRPr lang="en-US" sz="80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04516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8E33-8E8B-0E4F-99D9-CC9EE273A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B252E-7FC0-7844-8C42-0F10E904F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29" name="Content Placeholder 9">
            <a:extLst>
              <a:ext uri="{FF2B5EF4-FFF2-40B4-BE49-F238E27FC236}">
                <a16:creationId xmlns:a16="http://schemas.microsoft.com/office/drawing/2014/main" id="{F01F987C-AC5F-1545-9079-A19DFF5B37B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3332544" y="2007165"/>
            <a:ext cx="2356063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30" name="Content Placeholder 9">
            <a:extLst>
              <a:ext uri="{FF2B5EF4-FFF2-40B4-BE49-F238E27FC236}">
                <a16:creationId xmlns:a16="http://schemas.microsoft.com/office/drawing/2014/main" id="{FA0AFF8A-F035-B941-A639-E189A68B3935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3332544" y="2240763"/>
            <a:ext cx="2356063" cy="4572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05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AC45F058-6A0D-A046-B8EF-6AB6720B4412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981200" y="1752600"/>
            <a:ext cx="1295400" cy="1188798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tabLst/>
              <a:defRPr lang="en-US" sz="8000" b="1" kern="2000" spc="-30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A</a:t>
            </a: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EA877027-08C7-7D44-8AE1-AFA94A4C7050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7828344" y="2007165"/>
            <a:ext cx="2356063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4" name="Content Placeholder 9">
            <a:extLst>
              <a:ext uri="{FF2B5EF4-FFF2-40B4-BE49-F238E27FC236}">
                <a16:creationId xmlns:a16="http://schemas.microsoft.com/office/drawing/2014/main" id="{8238F667-464D-B943-9B67-D6BB78635ED3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7828344" y="2240763"/>
            <a:ext cx="2356063" cy="4572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05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id="{4CA447C8-175D-9D40-8195-441F7D666BF9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6477000" y="1752600"/>
            <a:ext cx="1295400" cy="1188798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tabLst/>
              <a:defRPr lang="en-US" sz="8000" b="1" kern="2000" spc="-30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</a:t>
            </a:r>
          </a:p>
        </p:txBody>
      </p:sp>
      <p:sp>
        <p:nvSpPr>
          <p:cNvPr id="26" name="Content Placeholder 9">
            <a:extLst>
              <a:ext uri="{FF2B5EF4-FFF2-40B4-BE49-F238E27FC236}">
                <a16:creationId xmlns:a16="http://schemas.microsoft.com/office/drawing/2014/main" id="{A47DE7D7-C3A5-CE40-B859-C1780B1277CB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3332544" y="4293165"/>
            <a:ext cx="2356063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7" name="Content Placeholder 9">
            <a:extLst>
              <a:ext uri="{FF2B5EF4-FFF2-40B4-BE49-F238E27FC236}">
                <a16:creationId xmlns:a16="http://schemas.microsoft.com/office/drawing/2014/main" id="{D9727F54-75E1-624F-AC36-8D45176D646C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3332544" y="4526763"/>
            <a:ext cx="2356063" cy="4572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05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8" name="Content Placeholder 9">
            <a:extLst>
              <a:ext uri="{FF2B5EF4-FFF2-40B4-BE49-F238E27FC236}">
                <a16:creationId xmlns:a16="http://schemas.microsoft.com/office/drawing/2014/main" id="{A5B96A7F-C671-8741-9DEF-960F591E8AFB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1981200" y="4038600"/>
            <a:ext cx="1295400" cy="1188798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tabLst/>
              <a:defRPr lang="en-US" sz="8000" b="1" kern="2000" spc="-30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C</a:t>
            </a:r>
          </a:p>
        </p:txBody>
      </p:sp>
      <p:sp>
        <p:nvSpPr>
          <p:cNvPr id="31" name="Content Placeholder 9">
            <a:extLst>
              <a:ext uri="{FF2B5EF4-FFF2-40B4-BE49-F238E27FC236}">
                <a16:creationId xmlns:a16="http://schemas.microsoft.com/office/drawing/2014/main" id="{AA7DE179-716D-D747-B7F6-0E83CF984841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7828344" y="4293165"/>
            <a:ext cx="2356063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32" name="Content Placeholder 9">
            <a:extLst>
              <a:ext uri="{FF2B5EF4-FFF2-40B4-BE49-F238E27FC236}">
                <a16:creationId xmlns:a16="http://schemas.microsoft.com/office/drawing/2014/main" id="{0D86D99B-0D09-BA4E-A391-849E094C2E62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7828344" y="4526763"/>
            <a:ext cx="2356063" cy="4572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05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33" name="Content Placeholder 9">
            <a:extLst>
              <a:ext uri="{FF2B5EF4-FFF2-40B4-BE49-F238E27FC236}">
                <a16:creationId xmlns:a16="http://schemas.microsoft.com/office/drawing/2014/main" id="{1F352E4C-14DB-C14C-967A-14637827587C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6477000" y="4038600"/>
            <a:ext cx="1295400" cy="1188798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tabLst/>
              <a:defRPr lang="en-US" sz="8000" b="1" kern="2000" spc="-30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03629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1853" y="4038600"/>
            <a:ext cx="6828295" cy="155059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defRPr lang="en-US" sz="4000" spc="-80" dirty="0" smtClean="0"/>
            </a:lvl1pPr>
          </a:lstStyle>
          <a:p>
            <a:pPr marL="7938" lvl="0" indent="-7938">
              <a:spcAft>
                <a:spcPts val="1200"/>
              </a:spcAft>
              <a:buFont typeface="Wingdings" pitchFamily="2" charset="2"/>
              <a:tabLst/>
            </a:pPr>
            <a:r>
              <a:rPr lang="en-US" dirty="0"/>
              <a:t>Slide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8E33-8E8B-0E4F-99D9-CC9EE273A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B252E-7FC0-7844-8C42-0F10E904F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CB77F4F7-197B-994F-9D7A-7E984DB1A45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015937" y="1192674"/>
            <a:ext cx="2160126" cy="2160126"/>
          </a:xfrm>
          <a:prstGeom prst="ellipse">
            <a:avLst/>
          </a:prstGeom>
          <a:solidFill>
            <a:srgbClr val="DADBD9"/>
          </a:solidFill>
          <a:ln w="12700"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CA22D27D-05AB-3B48-8AA4-3730E87E568B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7696200" y="2953278"/>
            <a:ext cx="2514600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ctr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D91B5F9B-B2E2-B447-8715-B15EFA1D888E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7696200" y="3186875"/>
            <a:ext cx="2514600" cy="546925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ctr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9" name="Content Placeholder 9">
            <a:extLst>
              <a:ext uri="{FF2B5EF4-FFF2-40B4-BE49-F238E27FC236}">
                <a16:creationId xmlns:a16="http://schemas.microsoft.com/office/drawing/2014/main" id="{F01F987C-AC5F-1545-9079-A19DFF5B37B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1981200" y="2953278"/>
            <a:ext cx="2514600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ctr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30" name="Content Placeholder 9">
            <a:extLst>
              <a:ext uri="{FF2B5EF4-FFF2-40B4-BE49-F238E27FC236}">
                <a16:creationId xmlns:a16="http://schemas.microsoft.com/office/drawing/2014/main" id="{FA0AFF8A-F035-B941-A639-E189A68B3935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1981200" y="3186875"/>
            <a:ext cx="2514600" cy="546925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ctr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1322E3-F178-3B43-9153-6899181A2E19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2743200" y="1793799"/>
            <a:ext cx="990600" cy="990600"/>
          </a:xfrm>
          <a:prstGeom prst="ellipse">
            <a:avLst/>
          </a:prstGeom>
          <a:solidFill>
            <a:srgbClr val="000000"/>
          </a:solidFill>
        </p:spPr>
        <p:txBody>
          <a:bodyPr vert="horz" lIns="0" tIns="0" rIns="0" bIns="0" rtlCol="0" anchor="ctr">
            <a:normAutofit/>
          </a:bodyPr>
          <a:lstStyle>
            <a:lvl1pPr marL="0" indent="0">
              <a:defRPr lang="en-US" sz="4000" kern="2000" spc="-80" dirty="0">
                <a:solidFill>
                  <a:srgbClr val="FFFFFF"/>
                </a:solidFill>
                <a:ea typeface="+mj-ea"/>
                <a:cs typeface="+mj-cs"/>
              </a:defRPr>
            </a:lvl1pPr>
          </a:lstStyle>
          <a:p>
            <a:pPr marL="7938" lvl="0" indent="-7938" algn="ctr">
              <a:spcBef>
                <a:spcPct val="0"/>
              </a:spcBef>
              <a:buNone/>
            </a:pPr>
            <a:r>
              <a:rPr lang="en-US" dirty="0"/>
              <a:t>A</a:t>
            </a:r>
          </a:p>
        </p:txBody>
      </p:sp>
      <p:sp>
        <p:nvSpPr>
          <p:cNvPr id="24" name="Content Placeholder 8">
            <a:extLst>
              <a:ext uri="{FF2B5EF4-FFF2-40B4-BE49-F238E27FC236}">
                <a16:creationId xmlns:a16="http://schemas.microsoft.com/office/drawing/2014/main" id="{516DFD6A-9696-1A4E-B11B-4A17D6BC7903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8458200" y="1793799"/>
            <a:ext cx="990600" cy="990600"/>
          </a:xfrm>
          <a:prstGeom prst="ellipse">
            <a:avLst/>
          </a:prstGeom>
          <a:solidFill>
            <a:srgbClr val="000000"/>
          </a:solidFill>
        </p:spPr>
        <p:txBody>
          <a:bodyPr vert="horz" lIns="0" tIns="0" rIns="0" bIns="0" rtlCol="0" anchor="ctr">
            <a:normAutofit/>
          </a:bodyPr>
          <a:lstStyle>
            <a:lvl1pPr marL="0" indent="0">
              <a:defRPr lang="en-US" sz="4000" kern="2000" spc="-80" dirty="0">
                <a:solidFill>
                  <a:srgbClr val="FFFFFF"/>
                </a:solidFill>
                <a:ea typeface="+mj-ea"/>
                <a:cs typeface="+mj-cs"/>
              </a:defRPr>
            </a:lvl1pPr>
          </a:lstStyle>
          <a:p>
            <a:pPr marL="7938" lvl="0" indent="-7938" algn="ctr">
              <a:spcBef>
                <a:spcPct val="0"/>
              </a:spcBef>
              <a:buNone/>
            </a:pPr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11798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17581"/>
            <a:ext cx="5640153" cy="161576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>
              <a:defRPr lang="en-US" sz="6600" spc="-80" dirty="0" smtClean="0"/>
            </a:lvl1pPr>
          </a:lstStyle>
          <a:p>
            <a:pPr marL="7938" lvl="0" indent="-7938">
              <a:spcAft>
                <a:spcPts val="1200"/>
              </a:spcAft>
              <a:buFont typeface="Wingdings" pitchFamily="2" charset="2"/>
              <a:tabLst/>
            </a:pPr>
            <a:r>
              <a:rPr lang="en-US" dirty="0"/>
              <a:t>Slide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8E33-8E8B-0E4F-99D9-CC9EE273A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B252E-7FC0-7844-8C42-0F10E904F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CB77F4F7-197B-994F-9D7A-7E984DB1A45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689114" y="2022114"/>
            <a:ext cx="2813774" cy="2813774"/>
          </a:xfrm>
          <a:prstGeom prst="ellipse">
            <a:avLst/>
          </a:prstGeom>
          <a:solidFill>
            <a:srgbClr val="DADBD9"/>
          </a:solidFill>
          <a:ln w="12700"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F8397800-5ACC-BC4B-9F42-6533B67A24F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38325" y="2743200"/>
            <a:ext cx="4091259" cy="160020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tabLst/>
              <a:defRPr lang="en-US" sz="18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482DBBD9-CC50-C141-8BCA-426E879CA4E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4400" y="4800600"/>
            <a:ext cx="4343400" cy="14478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0" baseline="0" smtClean="0">
                <a:solidFill>
                  <a:srgbClr val="666666"/>
                </a:solidFill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244344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8E33-8E8B-0E4F-99D9-CC9EE273A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B252E-7FC0-7844-8C42-0F10E904F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CB77F4F7-197B-994F-9D7A-7E984DB1A45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14400" y="2514600"/>
            <a:ext cx="2854325" cy="2854325"/>
          </a:xfrm>
          <a:prstGeom prst="ellipse">
            <a:avLst/>
          </a:prstGeom>
          <a:solidFill>
            <a:srgbClr val="DADBD9"/>
          </a:solidFill>
          <a:ln w="12700"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F8397800-5ACC-BC4B-9F42-6533B67A24F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781800" y="1222014"/>
            <a:ext cx="4091259" cy="160020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tabLst/>
              <a:defRPr lang="en-US" sz="18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346146BE-D4D9-7B43-BD0C-7D5396623287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229600" y="3886200"/>
            <a:ext cx="2966804" cy="609600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r">
              <a:tabLst/>
              <a:defRPr lang="en-US" sz="54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70%</a:t>
            </a:r>
          </a:p>
        </p:txBody>
      </p:sp>
      <p:sp>
        <p:nvSpPr>
          <p:cNvPr id="12" name="Picture Placeholder 23">
            <a:extLst>
              <a:ext uri="{FF2B5EF4-FFF2-40B4-BE49-F238E27FC236}">
                <a16:creationId xmlns:a16="http://schemas.microsoft.com/office/drawing/2014/main" id="{6032EBA4-EE36-5D41-B7AE-01FCEC008D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362200" y="1371600"/>
            <a:ext cx="2670175" cy="2670175"/>
          </a:xfrm>
          <a:prstGeom prst="ellipse">
            <a:avLst/>
          </a:prstGeom>
          <a:solidFill>
            <a:srgbClr val="000000">
              <a:alpha val="60000"/>
            </a:srgbClr>
          </a:solidFill>
          <a:ln w="12700"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65FC646-D0AA-6D4A-8E8E-4DFB0D67E3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7538" y="3314701"/>
            <a:ext cx="2209800" cy="2209800"/>
          </a:xfrm>
          <a:prstGeom prst="ellipse">
            <a:avLst/>
          </a:prstGeom>
          <a:solidFill>
            <a:srgbClr val="000000"/>
          </a:solidFill>
        </p:spPr>
        <p:txBody>
          <a:bodyPr vert="horz" lIns="0" tIns="0" rIns="0" bIns="0" rtlCol="0" anchor="ctr">
            <a:normAutofit/>
          </a:bodyPr>
          <a:lstStyle>
            <a:lvl1pPr marL="0" indent="0">
              <a:defRPr lang="en-US" sz="3600" spc="-80" dirty="0" smtClean="0">
                <a:solidFill>
                  <a:srgbClr val="FFFFFF"/>
                </a:solidFill>
              </a:defRPr>
            </a:lvl1pPr>
          </a:lstStyle>
          <a:p>
            <a:pPr marL="7938" lvl="0" indent="-7938" algn="ctr">
              <a:lnSpc>
                <a:spcPct val="100000"/>
              </a:lnSpc>
              <a:spcAft>
                <a:spcPts val="1200"/>
              </a:spcAft>
              <a:buFont typeface="Wingdings" pitchFamily="2" charset="2"/>
            </a:pPr>
            <a:r>
              <a:rPr lang="en-US" dirty="0"/>
              <a:t>Title</a:t>
            </a:r>
          </a:p>
        </p:txBody>
      </p:sp>
      <p:sp>
        <p:nvSpPr>
          <p:cNvPr id="17" name="Title 7">
            <a:extLst>
              <a:ext uri="{FF2B5EF4-FFF2-40B4-BE49-F238E27FC236}">
                <a16:creationId xmlns:a16="http://schemas.microsoft.com/office/drawing/2014/main" id="{5A2E7B5E-8FD7-8F47-AD58-3D70846412F8}"/>
              </a:ext>
            </a:extLst>
          </p:cNvPr>
          <p:cNvSpPr txBox="1">
            <a:spLocks/>
          </p:cNvSpPr>
          <p:nvPr userDrawn="1"/>
        </p:nvSpPr>
        <p:spPr>
          <a:xfrm>
            <a:off x="1475417" y="1828801"/>
            <a:ext cx="1347756" cy="1347756"/>
          </a:xfrm>
          <a:prstGeom prst="ellipse">
            <a:avLst/>
          </a:prstGeom>
          <a:solidFill>
            <a:srgbClr val="000000">
              <a:alpha val="34000"/>
            </a:srgbClr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000" b="0" i="0" kern="2000" spc="-80" baseline="0" dirty="0" smtClean="0">
                <a:solidFill>
                  <a:srgbClr val="FFFFFF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marL="7938" indent="-7938" algn="ctr">
              <a:lnSpc>
                <a:spcPct val="100000"/>
              </a:lnSpc>
              <a:spcAft>
                <a:spcPts val="1200"/>
              </a:spcAft>
              <a:buFont typeface="Wingdings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36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CFAAC44D-1973-684B-87DE-EFA6DE52D596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150062" y="1075494"/>
            <a:ext cx="863599" cy="3962400"/>
          </a:xfrm>
          <a:solidFill>
            <a:srgbClr val="DADBD9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A12EADB9-0715-144D-9D42-2BCDDB86C46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108662" y="1304094"/>
            <a:ext cx="863599" cy="39624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8E33-8E8B-0E4F-99D9-CC9EE273A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B252E-7FC0-7844-8C42-0F10E904F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41990" y="134702"/>
            <a:ext cx="912357" cy="203673"/>
          </a:xfrm>
        </p:spPr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02F187-3344-B84D-B896-4FD959DC3C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5123" y="609600"/>
            <a:ext cx="3155737" cy="175260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tabLst/>
              <a:defRPr lang="en-US" sz="16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42CCAEB-88D9-D34E-8155-7A879BB82C0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191462" y="1702994"/>
            <a:ext cx="863599" cy="39624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10C8ADCA-5E11-C048-A3B9-2EC2124585A3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232863" y="1075494"/>
            <a:ext cx="863599" cy="3962400"/>
          </a:xfrm>
          <a:solidFill>
            <a:srgbClr val="DADBD9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5600" y="4076420"/>
            <a:ext cx="5230280" cy="1922948"/>
          </a:xfrm>
        </p:spPr>
        <p:txBody>
          <a:bodyPr anchor="ctr">
            <a:normAutofit/>
          </a:bodyPr>
          <a:lstStyle>
            <a:lvl1pPr>
              <a:defRPr sz="72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AD523C1E-AE9E-F14A-997A-8EC869EB5761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775123" y="4094088"/>
            <a:ext cx="2806277" cy="175260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tabLst/>
              <a:defRPr lang="en-US" sz="6000" kern="2000" spc="-30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$1,234</a:t>
            </a:r>
          </a:p>
        </p:txBody>
      </p:sp>
    </p:spTree>
    <p:extLst>
      <p:ext uri="{BB962C8B-B14F-4D97-AF65-F5344CB8AC3E}">
        <p14:creationId xmlns:p14="http://schemas.microsoft.com/office/powerpoint/2010/main" val="189702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687839F1-B179-5842-9F03-DAE79279499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477000" y="1143000"/>
            <a:ext cx="2286000" cy="22860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EF157B75-E0FF-3246-9F1A-8678729E958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758004" y="1752600"/>
            <a:ext cx="1676400" cy="1676400"/>
          </a:xfrm>
          <a:solidFill>
            <a:srgbClr val="DADBD9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5123" y="4114800"/>
            <a:ext cx="5562600" cy="2285999"/>
          </a:xfrm>
        </p:spPr>
        <p:txBody>
          <a:bodyPr anchor="ctr"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Slide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C916F2-8E6F-684C-98A5-BEA3440A3CF6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425894-162D-C941-AB48-EB592D79DB1B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CA3132CA-AB9A-8F48-9348-F25AC70BFB86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758004" y="3429000"/>
            <a:ext cx="2286000" cy="22860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B7DC89C3-E326-3A48-8FC4-A3A8E7D90ECC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7964144" y="3431557"/>
            <a:ext cx="793860" cy="793860"/>
          </a:xfrm>
          <a:solidFill>
            <a:srgbClr val="DADBD9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C40F0614-2D0E-1B48-9144-6EB81741670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5123" y="609600"/>
            <a:ext cx="3155737" cy="1447800"/>
          </a:xfrm>
        </p:spPr>
        <p:txBody>
          <a:bodyPr vert="horz" lIns="91440" tIns="45720" rIns="91440" bIns="45720" rtlCol="0" anchor="ctr">
            <a:normAutofit/>
          </a:bodyPr>
          <a:lstStyle>
            <a:lvl1pPr marL="7938" indent="-7938">
              <a:tabLst/>
              <a:defRPr lang="en-US" sz="16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5A111683-AD15-894E-8568-29D8799329C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75122" y="2743200"/>
            <a:ext cx="2272877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01.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1D746B20-0DC9-D543-BEB5-7B2B6C4180F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75122" y="2976797"/>
            <a:ext cx="2272877" cy="452203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4" name="Content Placeholder 9">
            <a:extLst>
              <a:ext uri="{FF2B5EF4-FFF2-40B4-BE49-F238E27FC236}">
                <a16:creationId xmlns:a16="http://schemas.microsoft.com/office/drawing/2014/main" id="{4A02A8DC-FE0B-E649-B979-EC470392FA80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3581399" y="2743200"/>
            <a:ext cx="2272877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02.</a:t>
            </a:r>
          </a:p>
        </p:txBody>
      </p:sp>
      <p:sp>
        <p:nvSpPr>
          <p:cNvPr id="26" name="Content Placeholder 9">
            <a:extLst>
              <a:ext uri="{FF2B5EF4-FFF2-40B4-BE49-F238E27FC236}">
                <a16:creationId xmlns:a16="http://schemas.microsoft.com/office/drawing/2014/main" id="{3078F911-91BD-5F4B-B34A-34F03B5495E9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581399" y="2976797"/>
            <a:ext cx="2272877" cy="452203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91427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5123" y="838200"/>
            <a:ext cx="5562600" cy="1555439"/>
          </a:xfrm>
        </p:spPr>
        <p:txBody>
          <a:bodyPr anchor="ctr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Slide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C916F2-8E6F-684C-98A5-BEA3440A3CF6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425894-162D-C941-AB48-EB592D79DB1B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C40F0614-2D0E-1B48-9144-6EB81741670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5123" y="2590800"/>
            <a:ext cx="55626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 marL="7938" indent="-7938">
              <a:tabLst/>
              <a:defRPr lang="en-US" sz="14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5A111683-AD15-894E-8568-29D8799329C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75122" y="5029200"/>
            <a:ext cx="2272877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01.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1D746B20-0DC9-D543-BEB5-7B2B6C4180F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75122" y="5262797"/>
            <a:ext cx="2272877" cy="452203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4" name="Content Placeholder 9">
            <a:extLst>
              <a:ext uri="{FF2B5EF4-FFF2-40B4-BE49-F238E27FC236}">
                <a16:creationId xmlns:a16="http://schemas.microsoft.com/office/drawing/2014/main" id="{4A02A8DC-FE0B-E649-B979-EC470392FA80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3581399" y="5029200"/>
            <a:ext cx="2272877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02.</a:t>
            </a:r>
          </a:p>
        </p:txBody>
      </p:sp>
      <p:sp>
        <p:nvSpPr>
          <p:cNvPr id="26" name="Content Placeholder 9">
            <a:extLst>
              <a:ext uri="{FF2B5EF4-FFF2-40B4-BE49-F238E27FC236}">
                <a16:creationId xmlns:a16="http://schemas.microsoft.com/office/drawing/2014/main" id="{3078F911-91BD-5F4B-B34A-34F03B5495E9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581399" y="5262797"/>
            <a:ext cx="2272877" cy="452203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78BC6E97-E9F7-D747-A923-46728D7985D9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363739" y="1089212"/>
            <a:ext cx="3502959" cy="466612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Place your screenshot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98182EE-A482-BF49-805E-0DD36E32DE21}"/>
              </a:ext>
            </a:extLst>
          </p:cNvPr>
          <p:cNvGrpSpPr/>
          <p:nvPr userDrawn="1"/>
        </p:nvGrpSpPr>
        <p:grpSpPr>
          <a:xfrm>
            <a:off x="7124053" y="609600"/>
            <a:ext cx="3982331" cy="5638800"/>
            <a:chOff x="1531938" y="3617913"/>
            <a:chExt cx="2786062" cy="3944937"/>
          </a:xfrm>
        </p:grpSpPr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E9FB2200-AC7C-1842-A997-60E7B1B984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938" y="3617913"/>
              <a:ext cx="2786062" cy="3944937"/>
            </a:xfrm>
            <a:custGeom>
              <a:avLst/>
              <a:gdLst>
                <a:gd name="T0" fmla="*/ 7227 w 7740"/>
                <a:gd name="T1" fmla="*/ 0 h 10959"/>
                <a:gd name="T2" fmla="*/ 7227 w 7740"/>
                <a:gd name="T3" fmla="*/ 0 h 10959"/>
                <a:gd name="T4" fmla="*/ 518 w 7740"/>
                <a:gd name="T5" fmla="*/ 0 h 10959"/>
                <a:gd name="T6" fmla="*/ 0 w 7740"/>
                <a:gd name="T7" fmla="*/ 511 h 10959"/>
                <a:gd name="T8" fmla="*/ 0 w 7740"/>
                <a:gd name="T9" fmla="*/ 10440 h 10959"/>
                <a:gd name="T10" fmla="*/ 518 w 7740"/>
                <a:gd name="T11" fmla="*/ 10958 h 10959"/>
                <a:gd name="T12" fmla="*/ 7227 w 7740"/>
                <a:gd name="T13" fmla="*/ 10958 h 10959"/>
                <a:gd name="T14" fmla="*/ 7739 w 7740"/>
                <a:gd name="T15" fmla="*/ 10440 h 10959"/>
                <a:gd name="T16" fmla="*/ 7739 w 7740"/>
                <a:gd name="T17" fmla="*/ 511 h 10959"/>
                <a:gd name="T18" fmla="*/ 7227 w 7740"/>
                <a:gd name="T19" fmla="*/ 0 h 10959"/>
                <a:gd name="T20" fmla="*/ 7266 w 7740"/>
                <a:gd name="T21" fmla="*/ 9945 h 10959"/>
                <a:gd name="T22" fmla="*/ 7266 w 7740"/>
                <a:gd name="T23" fmla="*/ 9945 h 10959"/>
                <a:gd name="T24" fmla="*/ 7227 w 7740"/>
                <a:gd name="T25" fmla="*/ 9978 h 10959"/>
                <a:gd name="T26" fmla="*/ 518 w 7740"/>
                <a:gd name="T27" fmla="*/ 9978 h 10959"/>
                <a:gd name="T28" fmla="*/ 478 w 7740"/>
                <a:gd name="T29" fmla="*/ 9945 h 10959"/>
                <a:gd name="T30" fmla="*/ 478 w 7740"/>
                <a:gd name="T31" fmla="*/ 984 h 10959"/>
                <a:gd name="T32" fmla="*/ 518 w 7740"/>
                <a:gd name="T33" fmla="*/ 945 h 10959"/>
                <a:gd name="T34" fmla="*/ 7227 w 7740"/>
                <a:gd name="T35" fmla="*/ 945 h 10959"/>
                <a:gd name="T36" fmla="*/ 7266 w 7740"/>
                <a:gd name="T37" fmla="*/ 984 h 10959"/>
                <a:gd name="T38" fmla="*/ 7266 w 7740"/>
                <a:gd name="T39" fmla="*/ 9945 h 10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40" h="10959">
                  <a:moveTo>
                    <a:pt x="7227" y="0"/>
                  </a:moveTo>
                  <a:lnTo>
                    <a:pt x="7227" y="0"/>
                  </a:lnTo>
                  <a:cubicBezTo>
                    <a:pt x="518" y="0"/>
                    <a:pt x="518" y="0"/>
                    <a:pt x="518" y="0"/>
                  </a:cubicBezTo>
                  <a:cubicBezTo>
                    <a:pt x="236" y="0"/>
                    <a:pt x="0" y="231"/>
                    <a:pt x="0" y="511"/>
                  </a:cubicBezTo>
                  <a:cubicBezTo>
                    <a:pt x="0" y="10440"/>
                    <a:pt x="0" y="10440"/>
                    <a:pt x="0" y="10440"/>
                  </a:cubicBezTo>
                  <a:cubicBezTo>
                    <a:pt x="0" y="10721"/>
                    <a:pt x="236" y="10958"/>
                    <a:pt x="518" y="10958"/>
                  </a:cubicBezTo>
                  <a:cubicBezTo>
                    <a:pt x="7227" y="10958"/>
                    <a:pt x="7227" y="10958"/>
                    <a:pt x="7227" y="10958"/>
                  </a:cubicBezTo>
                  <a:cubicBezTo>
                    <a:pt x="7508" y="10958"/>
                    <a:pt x="7739" y="10721"/>
                    <a:pt x="7739" y="10440"/>
                  </a:cubicBezTo>
                  <a:cubicBezTo>
                    <a:pt x="7739" y="511"/>
                    <a:pt x="7739" y="511"/>
                    <a:pt x="7739" y="511"/>
                  </a:cubicBezTo>
                  <a:cubicBezTo>
                    <a:pt x="7739" y="231"/>
                    <a:pt x="7508" y="0"/>
                    <a:pt x="7227" y="0"/>
                  </a:cubicBezTo>
                  <a:close/>
                  <a:moveTo>
                    <a:pt x="7266" y="9945"/>
                  </a:moveTo>
                  <a:lnTo>
                    <a:pt x="7266" y="9945"/>
                  </a:lnTo>
                  <a:cubicBezTo>
                    <a:pt x="7266" y="9962"/>
                    <a:pt x="7249" y="9978"/>
                    <a:pt x="7227" y="9978"/>
                  </a:cubicBezTo>
                  <a:cubicBezTo>
                    <a:pt x="518" y="9978"/>
                    <a:pt x="518" y="9978"/>
                    <a:pt x="518" y="9978"/>
                  </a:cubicBezTo>
                  <a:cubicBezTo>
                    <a:pt x="495" y="9978"/>
                    <a:pt x="478" y="9962"/>
                    <a:pt x="478" y="9945"/>
                  </a:cubicBezTo>
                  <a:cubicBezTo>
                    <a:pt x="478" y="984"/>
                    <a:pt x="478" y="984"/>
                    <a:pt x="478" y="984"/>
                  </a:cubicBezTo>
                  <a:cubicBezTo>
                    <a:pt x="478" y="962"/>
                    <a:pt x="495" y="945"/>
                    <a:pt x="518" y="945"/>
                  </a:cubicBezTo>
                  <a:cubicBezTo>
                    <a:pt x="7227" y="945"/>
                    <a:pt x="7227" y="945"/>
                    <a:pt x="7227" y="945"/>
                  </a:cubicBezTo>
                  <a:cubicBezTo>
                    <a:pt x="7249" y="945"/>
                    <a:pt x="7266" y="962"/>
                    <a:pt x="7266" y="984"/>
                  </a:cubicBezTo>
                  <a:lnTo>
                    <a:pt x="7266" y="99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C102A609-0B5F-BA46-8364-A53FEA8CD4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450" y="7305675"/>
              <a:ext cx="173038" cy="173038"/>
            </a:xfrm>
            <a:custGeom>
              <a:avLst/>
              <a:gdLst>
                <a:gd name="T0" fmla="*/ 242 w 480"/>
                <a:gd name="T1" fmla="*/ 0 h 479"/>
                <a:gd name="T2" fmla="*/ 242 w 480"/>
                <a:gd name="T3" fmla="*/ 0 h 479"/>
                <a:gd name="T4" fmla="*/ 0 w 480"/>
                <a:gd name="T5" fmla="*/ 242 h 479"/>
                <a:gd name="T6" fmla="*/ 242 w 480"/>
                <a:gd name="T7" fmla="*/ 478 h 479"/>
                <a:gd name="T8" fmla="*/ 479 w 480"/>
                <a:gd name="T9" fmla="*/ 242 h 479"/>
                <a:gd name="T10" fmla="*/ 242 w 480"/>
                <a:gd name="T11" fmla="*/ 0 h 479"/>
                <a:gd name="T12" fmla="*/ 242 w 480"/>
                <a:gd name="T13" fmla="*/ 445 h 479"/>
                <a:gd name="T14" fmla="*/ 242 w 480"/>
                <a:gd name="T15" fmla="*/ 445 h 479"/>
                <a:gd name="T16" fmla="*/ 34 w 480"/>
                <a:gd name="T17" fmla="*/ 242 h 479"/>
                <a:gd name="T18" fmla="*/ 242 w 480"/>
                <a:gd name="T19" fmla="*/ 34 h 479"/>
                <a:gd name="T20" fmla="*/ 445 w 480"/>
                <a:gd name="T21" fmla="*/ 242 h 479"/>
                <a:gd name="T22" fmla="*/ 242 w 480"/>
                <a:gd name="T23" fmla="*/ 445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0" h="479">
                  <a:moveTo>
                    <a:pt x="242" y="0"/>
                  </a:moveTo>
                  <a:lnTo>
                    <a:pt x="242" y="0"/>
                  </a:lnTo>
                  <a:cubicBezTo>
                    <a:pt x="107" y="0"/>
                    <a:pt x="0" y="107"/>
                    <a:pt x="0" y="242"/>
                  </a:cubicBezTo>
                  <a:cubicBezTo>
                    <a:pt x="0" y="372"/>
                    <a:pt x="107" y="478"/>
                    <a:pt x="242" y="478"/>
                  </a:cubicBezTo>
                  <a:cubicBezTo>
                    <a:pt x="372" y="478"/>
                    <a:pt x="479" y="372"/>
                    <a:pt x="479" y="242"/>
                  </a:cubicBezTo>
                  <a:cubicBezTo>
                    <a:pt x="479" y="107"/>
                    <a:pt x="372" y="0"/>
                    <a:pt x="242" y="0"/>
                  </a:cubicBezTo>
                  <a:close/>
                  <a:moveTo>
                    <a:pt x="242" y="445"/>
                  </a:moveTo>
                  <a:lnTo>
                    <a:pt x="242" y="445"/>
                  </a:lnTo>
                  <a:cubicBezTo>
                    <a:pt x="130" y="445"/>
                    <a:pt x="34" y="355"/>
                    <a:pt x="34" y="242"/>
                  </a:cubicBezTo>
                  <a:cubicBezTo>
                    <a:pt x="34" y="124"/>
                    <a:pt x="130" y="34"/>
                    <a:pt x="242" y="34"/>
                  </a:cubicBezTo>
                  <a:cubicBezTo>
                    <a:pt x="355" y="34"/>
                    <a:pt x="445" y="124"/>
                    <a:pt x="445" y="242"/>
                  </a:cubicBezTo>
                  <a:cubicBezTo>
                    <a:pt x="445" y="355"/>
                    <a:pt x="355" y="445"/>
                    <a:pt x="242" y="445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1DBEFD55-CD7C-2046-9FE7-BF5E69935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5125" y="3778250"/>
              <a:ext cx="41275" cy="39688"/>
            </a:xfrm>
            <a:custGeom>
              <a:avLst/>
              <a:gdLst>
                <a:gd name="T0" fmla="*/ 112 w 113"/>
                <a:gd name="T1" fmla="*/ 55 h 112"/>
                <a:gd name="T2" fmla="*/ 112 w 113"/>
                <a:gd name="T3" fmla="*/ 55 h 112"/>
                <a:gd name="T4" fmla="*/ 56 w 113"/>
                <a:gd name="T5" fmla="*/ 111 h 112"/>
                <a:gd name="T6" fmla="*/ 0 w 113"/>
                <a:gd name="T7" fmla="*/ 55 h 112"/>
                <a:gd name="T8" fmla="*/ 56 w 113"/>
                <a:gd name="T9" fmla="*/ 0 h 112"/>
                <a:gd name="T10" fmla="*/ 112 w 113"/>
                <a:gd name="T11" fmla="*/ 5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112">
                  <a:moveTo>
                    <a:pt x="112" y="55"/>
                  </a:moveTo>
                  <a:lnTo>
                    <a:pt x="112" y="55"/>
                  </a:lnTo>
                  <a:cubicBezTo>
                    <a:pt x="112" y="83"/>
                    <a:pt x="84" y="111"/>
                    <a:pt x="56" y="111"/>
                  </a:cubicBezTo>
                  <a:cubicBezTo>
                    <a:pt x="22" y="111"/>
                    <a:pt x="0" y="83"/>
                    <a:pt x="0" y="55"/>
                  </a:cubicBezTo>
                  <a:cubicBezTo>
                    <a:pt x="0" y="21"/>
                    <a:pt x="22" y="0"/>
                    <a:pt x="56" y="0"/>
                  </a:cubicBezTo>
                  <a:cubicBezTo>
                    <a:pt x="84" y="0"/>
                    <a:pt x="112" y="21"/>
                    <a:pt x="112" y="55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71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E4CEEB-95CF-D04A-B4E9-423CA9D9F3B6}"/>
              </a:ext>
            </a:extLst>
          </p:cNvPr>
          <p:cNvSpPr/>
          <p:nvPr userDrawn="1"/>
        </p:nvSpPr>
        <p:spPr>
          <a:xfrm>
            <a:off x="458724" y="457200"/>
            <a:ext cx="11274552" cy="5943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E61168CE-2268-2849-BC6C-E315720F36F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8724" y="457200"/>
            <a:ext cx="11274552" cy="5943600"/>
          </a:xfrm>
          <a:solidFill>
            <a:srgbClr val="C3C3C1">
              <a:alpha val="30000"/>
            </a:srgbClr>
          </a:solidFill>
        </p:spPr>
        <p:txBody>
          <a:bodyPr/>
          <a:lstStyle>
            <a:lvl1pPr marL="0" indent="0">
              <a:buNone/>
              <a:defRPr sz="1400">
                <a:solidFill>
                  <a:srgbClr val="C3C3C1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E2EB48-3A2F-8440-B1EB-B640943C6C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6605" y="1935163"/>
            <a:ext cx="5486400" cy="4054474"/>
          </a:xfrm>
        </p:spPr>
        <p:txBody>
          <a:bodyPr lIns="91440" tIns="45720" rIns="91440" bIns="45720" anchor="b">
            <a:normAutofit/>
          </a:bodyPr>
          <a:lstStyle>
            <a:lvl1pPr>
              <a:spcAft>
                <a:spcPts val="1200"/>
              </a:spcAft>
              <a:defRPr sz="9600" kern="1200" spc="-3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6F857-5B19-A446-B14A-9C6F16E63A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F5375AE-54B1-1344-B014-DA69A78C545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29401" y="868363"/>
            <a:ext cx="4876800" cy="5121275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7938">
              <a:spcAft>
                <a:spcPts val="2400"/>
              </a:spcAft>
              <a:tabLst/>
              <a:defRPr lang="en-US" sz="2400" kern="1200" spc="-80" baseline="0" dirty="0" smtClean="0">
                <a:solidFill>
                  <a:srgbClr val="FFFFFF"/>
                </a:solidFill>
                <a:ea typeface="+mj-ea"/>
                <a:cs typeface="+mj-cs"/>
              </a:defRPr>
            </a:lvl1pPr>
            <a:lvl2pPr>
              <a:defRPr lang="en-US" sz="1800" dirty="0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1800" dirty="0" smtClean="0">
                <a:solidFill>
                  <a:schemeClr val="tx1"/>
                </a:solidFill>
                <a:latin typeface="+mn-lt"/>
              </a:defRPr>
            </a:lvl3pPr>
            <a:lvl4pPr>
              <a:defRPr lang="en-US" dirty="0" smtClean="0">
                <a:solidFill>
                  <a:schemeClr val="tx1"/>
                </a:solidFill>
                <a:latin typeface="+mn-lt"/>
              </a:defRPr>
            </a:lvl4pPr>
            <a:lvl5pPr>
              <a:defRPr lang="en-US" dirty="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Line 1</a:t>
            </a:r>
          </a:p>
          <a:p>
            <a:pPr marL="0" lvl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Line 2</a:t>
            </a:r>
          </a:p>
          <a:p>
            <a:pPr marL="0" lvl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Line 3</a:t>
            </a:r>
          </a:p>
          <a:p>
            <a:pPr marL="0" lvl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Line 4</a:t>
            </a:r>
          </a:p>
          <a:p>
            <a:pPr marL="0" lvl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Line 5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59FE602-EC5C-934E-B82B-247CBFAFBD2A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16" name="Freeform 1">
              <a:extLst>
                <a:ext uri="{FF2B5EF4-FFF2-40B4-BE49-F238E27FC236}">
                  <a16:creationId xmlns:a16="http://schemas.microsoft.com/office/drawing/2014/main" id="{E1543331-D95F-264C-83A6-F129D044B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B587721D-4443-BE42-8876-2F826303F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A49384-B758-D446-833C-305A36F43E5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Proprietary +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76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5123" y="838200"/>
            <a:ext cx="5562600" cy="1555439"/>
          </a:xfrm>
        </p:spPr>
        <p:txBody>
          <a:bodyPr anchor="ctr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Slide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C916F2-8E6F-684C-98A5-BEA3440A3CF6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425894-162D-C941-AB48-EB592D79DB1B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C40F0614-2D0E-1B48-9144-6EB81741670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5123" y="2590800"/>
            <a:ext cx="5562600" cy="1447800"/>
          </a:xfrm>
        </p:spPr>
        <p:txBody>
          <a:bodyPr vert="horz" lIns="0" tIns="0" rIns="0" bIns="0" rtlCol="0" anchor="ctr">
            <a:normAutofit/>
          </a:bodyPr>
          <a:lstStyle>
            <a:lvl1pPr marL="7938" indent="-7938">
              <a:tabLst/>
              <a:defRPr lang="en-US" sz="14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5A111683-AD15-894E-8568-29D8799329C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75122" y="5029200"/>
            <a:ext cx="2272877" cy="228600"/>
          </a:xfrm>
        </p:spPr>
        <p:txBody>
          <a:bodyPr vert="horz" lIns="0" tIns="0" rIns="0" bIns="0" rtlCol="0" anchor="t">
            <a:normAutofit/>
          </a:bodyPr>
          <a:lstStyle>
            <a:lvl1pPr marL="0" indent="0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01.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1D746B20-0DC9-D543-BEB5-7B2B6C4180F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75122" y="5262797"/>
            <a:ext cx="2272877" cy="452203"/>
          </a:xfrm>
        </p:spPr>
        <p:txBody>
          <a:bodyPr vert="horz" lIns="0" tIns="0" rIns="0" bIns="0" rtlCol="0" anchor="t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4" name="Content Placeholder 9">
            <a:extLst>
              <a:ext uri="{FF2B5EF4-FFF2-40B4-BE49-F238E27FC236}">
                <a16:creationId xmlns:a16="http://schemas.microsoft.com/office/drawing/2014/main" id="{4A02A8DC-FE0B-E649-B979-EC470392FA80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3581399" y="5029200"/>
            <a:ext cx="2272877" cy="228600"/>
          </a:xfrm>
        </p:spPr>
        <p:txBody>
          <a:bodyPr vert="horz" lIns="0" tIns="0" rIns="0" bIns="0" rtlCol="0" anchor="t">
            <a:normAutofit/>
          </a:bodyPr>
          <a:lstStyle>
            <a:lvl1pPr marL="0" indent="0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02.</a:t>
            </a:r>
          </a:p>
        </p:txBody>
      </p:sp>
      <p:sp>
        <p:nvSpPr>
          <p:cNvPr id="26" name="Content Placeholder 9">
            <a:extLst>
              <a:ext uri="{FF2B5EF4-FFF2-40B4-BE49-F238E27FC236}">
                <a16:creationId xmlns:a16="http://schemas.microsoft.com/office/drawing/2014/main" id="{3078F911-91BD-5F4B-B34A-34F03B5495E9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581399" y="5262797"/>
            <a:ext cx="2272877" cy="452203"/>
          </a:xfrm>
        </p:spPr>
        <p:txBody>
          <a:bodyPr vert="horz" lIns="0" tIns="0" rIns="0" bIns="0" rtlCol="0" anchor="t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95ADCA6C-14B6-6E49-BCD9-2FD42DA0F27A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772400" y="1344077"/>
            <a:ext cx="2352625" cy="402739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Place your screenshot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5465CB-3AF5-C54E-BABE-7A55D2D1D67F}"/>
              </a:ext>
            </a:extLst>
          </p:cNvPr>
          <p:cNvGrpSpPr/>
          <p:nvPr userDrawn="1"/>
        </p:nvGrpSpPr>
        <p:grpSpPr>
          <a:xfrm>
            <a:off x="7700787" y="914400"/>
            <a:ext cx="2495851" cy="5029200"/>
            <a:chOff x="1531938" y="3175"/>
            <a:chExt cx="1690687" cy="3406775"/>
          </a:xfrm>
        </p:grpSpPr>
        <p:sp>
          <p:nvSpPr>
            <p:cNvPr id="20" name="Freeform 1">
              <a:extLst>
                <a:ext uri="{FF2B5EF4-FFF2-40B4-BE49-F238E27FC236}">
                  <a16:creationId xmlns:a16="http://schemas.microsoft.com/office/drawing/2014/main" id="{C82FD4F6-7E93-3F4B-A453-1541F554D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938" y="3175"/>
              <a:ext cx="1690687" cy="3406775"/>
            </a:xfrm>
            <a:custGeom>
              <a:avLst/>
              <a:gdLst>
                <a:gd name="T0" fmla="*/ 4176 w 4695"/>
                <a:gd name="T1" fmla="*/ 0 h 9462"/>
                <a:gd name="T2" fmla="*/ 4176 w 4695"/>
                <a:gd name="T3" fmla="*/ 0 h 9462"/>
                <a:gd name="T4" fmla="*/ 518 w 4695"/>
                <a:gd name="T5" fmla="*/ 0 h 9462"/>
                <a:gd name="T6" fmla="*/ 0 w 4695"/>
                <a:gd name="T7" fmla="*/ 512 h 9462"/>
                <a:gd name="T8" fmla="*/ 0 w 4695"/>
                <a:gd name="T9" fmla="*/ 8949 h 9462"/>
                <a:gd name="T10" fmla="*/ 518 w 4695"/>
                <a:gd name="T11" fmla="*/ 9461 h 9462"/>
                <a:gd name="T12" fmla="*/ 4176 w 4695"/>
                <a:gd name="T13" fmla="*/ 9461 h 9462"/>
                <a:gd name="T14" fmla="*/ 4694 w 4695"/>
                <a:gd name="T15" fmla="*/ 8949 h 9462"/>
                <a:gd name="T16" fmla="*/ 4694 w 4695"/>
                <a:gd name="T17" fmla="*/ 512 h 9462"/>
                <a:gd name="T18" fmla="*/ 4176 w 4695"/>
                <a:gd name="T19" fmla="*/ 0 h 9462"/>
                <a:gd name="T20" fmla="*/ 4564 w 4695"/>
                <a:gd name="T21" fmla="*/ 8347 h 9462"/>
                <a:gd name="T22" fmla="*/ 4564 w 4695"/>
                <a:gd name="T23" fmla="*/ 8347 h 9462"/>
                <a:gd name="T24" fmla="*/ 4531 w 4695"/>
                <a:gd name="T25" fmla="*/ 8375 h 9462"/>
                <a:gd name="T26" fmla="*/ 163 w 4695"/>
                <a:gd name="T27" fmla="*/ 8375 h 9462"/>
                <a:gd name="T28" fmla="*/ 129 w 4695"/>
                <a:gd name="T29" fmla="*/ 8347 h 9462"/>
                <a:gd name="T30" fmla="*/ 129 w 4695"/>
                <a:gd name="T31" fmla="*/ 833 h 9462"/>
                <a:gd name="T32" fmla="*/ 163 w 4695"/>
                <a:gd name="T33" fmla="*/ 805 h 9462"/>
                <a:gd name="T34" fmla="*/ 4531 w 4695"/>
                <a:gd name="T35" fmla="*/ 805 h 9462"/>
                <a:gd name="T36" fmla="*/ 4564 w 4695"/>
                <a:gd name="T37" fmla="*/ 833 h 9462"/>
                <a:gd name="T38" fmla="*/ 4564 w 4695"/>
                <a:gd name="T39" fmla="*/ 8347 h 9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95" h="9462">
                  <a:moveTo>
                    <a:pt x="4176" y="0"/>
                  </a:moveTo>
                  <a:lnTo>
                    <a:pt x="4176" y="0"/>
                  </a:lnTo>
                  <a:cubicBezTo>
                    <a:pt x="518" y="0"/>
                    <a:pt x="518" y="0"/>
                    <a:pt x="518" y="0"/>
                  </a:cubicBezTo>
                  <a:cubicBezTo>
                    <a:pt x="236" y="0"/>
                    <a:pt x="0" y="231"/>
                    <a:pt x="0" y="512"/>
                  </a:cubicBezTo>
                  <a:cubicBezTo>
                    <a:pt x="0" y="8949"/>
                    <a:pt x="0" y="8949"/>
                    <a:pt x="0" y="8949"/>
                  </a:cubicBezTo>
                  <a:cubicBezTo>
                    <a:pt x="0" y="9231"/>
                    <a:pt x="236" y="9461"/>
                    <a:pt x="518" y="9461"/>
                  </a:cubicBezTo>
                  <a:cubicBezTo>
                    <a:pt x="4176" y="9461"/>
                    <a:pt x="4176" y="9461"/>
                    <a:pt x="4176" y="9461"/>
                  </a:cubicBezTo>
                  <a:cubicBezTo>
                    <a:pt x="4463" y="9461"/>
                    <a:pt x="4694" y="9231"/>
                    <a:pt x="4694" y="8949"/>
                  </a:cubicBezTo>
                  <a:cubicBezTo>
                    <a:pt x="4694" y="512"/>
                    <a:pt x="4694" y="512"/>
                    <a:pt x="4694" y="512"/>
                  </a:cubicBezTo>
                  <a:cubicBezTo>
                    <a:pt x="4694" y="231"/>
                    <a:pt x="4463" y="0"/>
                    <a:pt x="4176" y="0"/>
                  </a:cubicBezTo>
                  <a:close/>
                  <a:moveTo>
                    <a:pt x="4564" y="8347"/>
                  </a:moveTo>
                  <a:lnTo>
                    <a:pt x="4564" y="8347"/>
                  </a:lnTo>
                  <a:cubicBezTo>
                    <a:pt x="4564" y="8364"/>
                    <a:pt x="4553" y="8375"/>
                    <a:pt x="4531" y="8375"/>
                  </a:cubicBezTo>
                  <a:cubicBezTo>
                    <a:pt x="163" y="8375"/>
                    <a:pt x="163" y="8375"/>
                    <a:pt x="163" y="8375"/>
                  </a:cubicBezTo>
                  <a:cubicBezTo>
                    <a:pt x="146" y="8375"/>
                    <a:pt x="129" y="8364"/>
                    <a:pt x="129" y="8347"/>
                  </a:cubicBezTo>
                  <a:cubicBezTo>
                    <a:pt x="129" y="833"/>
                    <a:pt x="129" y="833"/>
                    <a:pt x="129" y="833"/>
                  </a:cubicBezTo>
                  <a:cubicBezTo>
                    <a:pt x="129" y="816"/>
                    <a:pt x="146" y="805"/>
                    <a:pt x="163" y="805"/>
                  </a:cubicBezTo>
                  <a:cubicBezTo>
                    <a:pt x="4531" y="805"/>
                    <a:pt x="4531" y="805"/>
                    <a:pt x="4531" y="805"/>
                  </a:cubicBezTo>
                  <a:cubicBezTo>
                    <a:pt x="4553" y="805"/>
                    <a:pt x="4564" y="816"/>
                    <a:pt x="4564" y="833"/>
                  </a:cubicBezTo>
                  <a:lnTo>
                    <a:pt x="4564" y="834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Freeform 2">
              <a:extLst>
                <a:ext uri="{FF2B5EF4-FFF2-40B4-BE49-F238E27FC236}">
                  <a16:creationId xmlns:a16="http://schemas.microsoft.com/office/drawing/2014/main" id="{252E1F3C-53E5-9449-896D-E55264165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5200" y="158750"/>
              <a:ext cx="284163" cy="33338"/>
            </a:xfrm>
            <a:custGeom>
              <a:avLst/>
              <a:gdLst>
                <a:gd name="T0" fmla="*/ 743 w 789"/>
                <a:gd name="T1" fmla="*/ 90 h 91"/>
                <a:gd name="T2" fmla="*/ 743 w 789"/>
                <a:gd name="T3" fmla="*/ 90 h 91"/>
                <a:gd name="T4" fmla="*/ 45 w 789"/>
                <a:gd name="T5" fmla="*/ 90 h 91"/>
                <a:gd name="T6" fmla="*/ 0 w 789"/>
                <a:gd name="T7" fmla="*/ 45 h 91"/>
                <a:gd name="T8" fmla="*/ 0 w 789"/>
                <a:gd name="T9" fmla="*/ 45 h 91"/>
                <a:gd name="T10" fmla="*/ 45 w 789"/>
                <a:gd name="T11" fmla="*/ 0 h 91"/>
                <a:gd name="T12" fmla="*/ 743 w 789"/>
                <a:gd name="T13" fmla="*/ 0 h 91"/>
                <a:gd name="T14" fmla="*/ 788 w 789"/>
                <a:gd name="T15" fmla="*/ 45 h 91"/>
                <a:gd name="T16" fmla="*/ 788 w 789"/>
                <a:gd name="T17" fmla="*/ 45 h 91"/>
                <a:gd name="T18" fmla="*/ 743 w 789"/>
                <a:gd name="T19" fmla="*/ 9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9" h="91">
                  <a:moveTo>
                    <a:pt x="743" y="90"/>
                  </a:moveTo>
                  <a:lnTo>
                    <a:pt x="743" y="90"/>
                  </a:lnTo>
                  <a:cubicBezTo>
                    <a:pt x="45" y="90"/>
                    <a:pt x="45" y="90"/>
                    <a:pt x="45" y="90"/>
                  </a:cubicBezTo>
                  <a:cubicBezTo>
                    <a:pt x="22" y="90"/>
                    <a:pt x="0" y="68"/>
                    <a:pt x="0" y="45"/>
                  </a:cubicBezTo>
                  <a:lnTo>
                    <a:pt x="0" y="45"/>
                  </a:lnTo>
                  <a:cubicBezTo>
                    <a:pt x="0" y="23"/>
                    <a:pt x="22" y="0"/>
                    <a:pt x="45" y="0"/>
                  </a:cubicBezTo>
                  <a:cubicBezTo>
                    <a:pt x="743" y="0"/>
                    <a:pt x="743" y="0"/>
                    <a:pt x="743" y="0"/>
                  </a:cubicBezTo>
                  <a:cubicBezTo>
                    <a:pt x="765" y="0"/>
                    <a:pt x="788" y="23"/>
                    <a:pt x="788" y="45"/>
                  </a:cubicBezTo>
                  <a:lnTo>
                    <a:pt x="788" y="45"/>
                  </a:lnTo>
                  <a:cubicBezTo>
                    <a:pt x="788" y="68"/>
                    <a:pt x="765" y="90"/>
                    <a:pt x="743" y="9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010E585A-34DD-B44A-91AD-92833AF5E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425" y="3097213"/>
              <a:ext cx="239713" cy="236537"/>
            </a:xfrm>
            <a:custGeom>
              <a:avLst/>
              <a:gdLst>
                <a:gd name="T0" fmla="*/ 332 w 665"/>
                <a:gd name="T1" fmla="*/ 0 h 659"/>
                <a:gd name="T2" fmla="*/ 332 w 665"/>
                <a:gd name="T3" fmla="*/ 0 h 659"/>
                <a:gd name="T4" fmla="*/ 0 w 665"/>
                <a:gd name="T5" fmla="*/ 332 h 659"/>
                <a:gd name="T6" fmla="*/ 332 w 665"/>
                <a:gd name="T7" fmla="*/ 658 h 659"/>
                <a:gd name="T8" fmla="*/ 664 w 665"/>
                <a:gd name="T9" fmla="*/ 332 h 659"/>
                <a:gd name="T10" fmla="*/ 332 w 665"/>
                <a:gd name="T11" fmla="*/ 0 h 659"/>
                <a:gd name="T12" fmla="*/ 332 w 665"/>
                <a:gd name="T13" fmla="*/ 613 h 659"/>
                <a:gd name="T14" fmla="*/ 332 w 665"/>
                <a:gd name="T15" fmla="*/ 613 h 659"/>
                <a:gd name="T16" fmla="*/ 45 w 665"/>
                <a:gd name="T17" fmla="*/ 332 h 659"/>
                <a:gd name="T18" fmla="*/ 332 w 665"/>
                <a:gd name="T19" fmla="*/ 45 h 659"/>
                <a:gd name="T20" fmla="*/ 619 w 665"/>
                <a:gd name="T21" fmla="*/ 332 h 659"/>
                <a:gd name="T22" fmla="*/ 332 w 665"/>
                <a:gd name="T23" fmla="*/ 613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5" h="659">
                  <a:moveTo>
                    <a:pt x="332" y="0"/>
                  </a:moveTo>
                  <a:lnTo>
                    <a:pt x="332" y="0"/>
                  </a:lnTo>
                  <a:cubicBezTo>
                    <a:pt x="152" y="0"/>
                    <a:pt x="0" y="146"/>
                    <a:pt x="0" y="332"/>
                  </a:cubicBezTo>
                  <a:cubicBezTo>
                    <a:pt x="0" y="512"/>
                    <a:pt x="152" y="658"/>
                    <a:pt x="332" y="658"/>
                  </a:cubicBezTo>
                  <a:cubicBezTo>
                    <a:pt x="518" y="658"/>
                    <a:pt x="664" y="512"/>
                    <a:pt x="664" y="332"/>
                  </a:cubicBezTo>
                  <a:cubicBezTo>
                    <a:pt x="664" y="146"/>
                    <a:pt x="518" y="0"/>
                    <a:pt x="332" y="0"/>
                  </a:cubicBezTo>
                  <a:close/>
                  <a:moveTo>
                    <a:pt x="332" y="613"/>
                  </a:moveTo>
                  <a:lnTo>
                    <a:pt x="332" y="613"/>
                  </a:lnTo>
                  <a:cubicBezTo>
                    <a:pt x="174" y="613"/>
                    <a:pt x="45" y="489"/>
                    <a:pt x="45" y="332"/>
                  </a:cubicBezTo>
                  <a:cubicBezTo>
                    <a:pt x="45" y="174"/>
                    <a:pt x="174" y="45"/>
                    <a:pt x="332" y="45"/>
                  </a:cubicBezTo>
                  <a:cubicBezTo>
                    <a:pt x="490" y="45"/>
                    <a:pt x="619" y="174"/>
                    <a:pt x="619" y="332"/>
                  </a:cubicBezTo>
                  <a:cubicBezTo>
                    <a:pt x="619" y="489"/>
                    <a:pt x="490" y="613"/>
                    <a:pt x="332" y="61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21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C916F2-8E6F-684C-98A5-BEA3440A3CF6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425894-162D-C941-AB48-EB592D79DB1B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5A111683-AD15-894E-8568-29D8799329C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2133600" y="2209800"/>
            <a:ext cx="2272877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r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01.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1D746B20-0DC9-D543-BEB5-7B2B6C4180F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133600" y="2443397"/>
            <a:ext cx="2272877" cy="452203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r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4" name="Content Placeholder 9">
            <a:extLst>
              <a:ext uri="{FF2B5EF4-FFF2-40B4-BE49-F238E27FC236}">
                <a16:creationId xmlns:a16="http://schemas.microsoft.com/office/drawing/2014/main" id="{4A02A8DC-FE0B-E649-B979-EC470392FA80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2133600" y="3843775"/>
            <a:ext cx="2272877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r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02.</a:t>
            </a:r>
          </a:p>
        </p:txBody>
      </p:sp>
      <p:sp>
        <p:nvSpPr>
          <p:cNvPr id="26" name="Content Placeholder 9">
            <a:extLst>
              <a:ext uri="{FF2B5EF4-FFF2-40B4-BE49-F238E27FC236}">
                <a16:creationId xmlns:a16="http://schemas.microsoft.com/office/drawing/2014/main" id="{3078F911-91BD-5F4B-B34A-34F03B5495E9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2133600" y="4077372"/>
            <a:ext cx="2272877" cy="452203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r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95ADCA6C-14B6-6E49-BCD9-2FD42DA0F27A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919688" y="1344077"/>
            <a:ext cx="2352625" cy="402739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Place your screenshot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5465CB-3AF5-C54E-BABE-7A55D2D1D67F}"/>
              </a:ext>
            </a:extLst>
          </p:cNvPr>
          <p:cNvGrpSpPr/>
          <p:nvPr userDrawn="1"/>
        </p:nvGrpSpPr>
        <p:grpSpPr>
          <a:xfrm>
            <a:off x="4848075" y="914400"/>
            <a:ext cx="2495851" cy="5029200"/>
            <a:chOff x="1531938" y="3175"/>
            <a:chExt cx="1690687" cy="3406775"/>
          </a:xfrm>
        </p:grpSpPr>
        <p:sp>
          <p:nvSpPr>
            <p:cNvPr id="20" name="Freeform 1">
              <a:extLst>
                <a:ext uri="{FF2B5EF4-FFF2-40B4-BE49-F238E27FC236}">
                  <a16:creationId xmlns:a16="http://schemas.microsoft.com/office/drawing/2014/main" id="{C82FD4F6-7E93-3F4B-A453-1541F554D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938" y="3175"/>
              <a:ext cx="1690687" cy="3406775"/>
            </a:xfrm>
            <a:custGeom>
              <a:avLst/>
              <a:gdLst>
                <a:gd name="T0" fmla="*/ 4176 w 4695"/>
                <a:gd name="T1" fmla="*/ 0 h 9462"/>
                <a:gd name="T2" fmla="*/ 4176 w 4695"/>
                <a:gd name="T3" fmla="*/ 0 h 9462"/>
                <a:gd name="T4" fmla="*/ 518 w 4695"/>
                <a:gd name="T5" fmla="*/ 0 h 9462"/>
                <a:gd name="T6" fmla="*/ 0 w 4695"/>
                <a:gd name="T7" fmla="*/ 512 h 9462"/>
                <a:gd name="T8" fmla="*/ 0 w 4695"/>
                <a:gd name="T9" fmla="*/ 8949 h 9462"/>
                <a:gd name="T10" fmla="*/ 518 w 4695"/>
                <a:gd name="T11" fmla="*/ 9461 h 9462"/>
                <a:gd name="T12" fmla="*/ 4176 w 4695"/>
                <a:gd name="T13" fmla="*/ 9461 h 9462"/>
                <a:gd name="T14" fmla="*/ 4694 w 4695"/>
                <a:gd name="T15" fmla="*/ 8949 h 9462"/>
                <a:gd name="T16" fmla="*/ 4694 w 4695"/>
                <a:gd name="T17" fmla="*/ 512 h 9462"/>
                <a:gd name="T18" fmla="*/ 4176 w 4695"/>
                <a:gd name="T19" fmla="*/ 0 h 9462"/>
                <a:gd name="T20" fmla="*/ 4564 w 4695"/>
                <a:gd name="T21" fmla="*/ 8347 h 9462"/>
                <a:gd name="T22" fmla="*/ 4564 w 4695"/>
                <a:gd name="T23" fmla="*/ 8347 h 9462"/>
                <a:gd name="T24" fmla="*/ 4531 w 4695"/>
                <a:gd name="T25" fmla="*/ 8375 h 9462"/>
                <a:gd name="T26" fmla="*/ 163 w 4695"/>
                <a:gd name="T27" fmla="*/ 8375 h 9462"/>
                <a:gd name="T28" fmla="*/ 129 w 4695"/>
                <a:gd name="T29" fmla="*/ 8347 h 9462"/>
                <a:gd name="T30" fmla="*/ 129 w 4695"/>
                <a:gd name="T31" fmla="*/ 833 h 9462"/>
                <a:gd name="T32" fmla="*/ 163 w 4695"/>
                <a:gd name="T33" fmla="*/ 805 h 9462"/>
                <a:gd name="T34" fmla="*/ 4531 w 4695"/>
                <a:gd name="T35" fmla="*/ 805 h 9462"/>
                <a:gd name="T36" fmla="*/ 4564 w 4695"/>
                <a:gd name="T37" fmla="*/ 833 h 9462"/>
                <a:gd name="T38" fmla="*/ 4564 w 4695"/>
                <a:gd name="T39" fmla="*/ 8347 h 9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95" h="9462">
                  <a:moveTo>
                    <a:pt x="4176" y="0"/>
                  </a:moveTo>
                  <a:lnTo>
                    <a:pt x="4176" y="0"/>
                  </a:lnTo>
                  <a:cubicBezTo>
                    <a:pt x="518" y="0"/>
                    <a:pt x="518" y="0"/>
                    <a:pt x="518" y="0"/>
                  </a:cubicBezTo>
                  <a:cubicBezTo>
                    <a:pt x="236" y="0"/>
                    <a:pt x="0" y="231"/>
                    <a:pt x="0" y="512"/>
                  </a:cubicBezTo>
                  <a:cubicBezTo>
                    <a:pt x="0" y="8949"/>
                    <a:pt x="0" y="8949"/>
                    <a:pt x="0" y="8949"/>
                  </a:cubicBezTo>
                  <a:cubicBezTo>
                    <a:pt x="0" y="9231"/>
                    <a:pt x="236" y="9461"/>
                    <a:pt x="518" y="9461"/>
                  </a:cubicBezTo>
                  <a:cubicBezTo>
                    <a:pt x="4176" y="9461"/>
                    <a:pt x="4176" y="9461"/>
                    <a:pt x="4176" y="9461"/>
                  </a:cubicBezTo>
                  <a:cubicBezTo>
                    <a:pt x="4463" y="9461"/>
                    <a:pt x="4694" y="9231"/>
                    <a:pt x="4694" y="8949"/>
                  </a:cubicBezTo>
                  <a:cubicBezTo>
                    <a:pt x="4694" y="512"/>
                    <a:pt x="4694" y="512"/>
                    <a:pt x="4694" y="512"/>
                  </a:cubicBezTo>
                  <a:cubicBezTo>
                    <a:pt x="4694" y="231"/>
                    <a:pt x="4463" y="0"/>
                    <a:pt x="4176" y="0"/>
                  </a:cubicBezTo>
                  <a:close/>
                  <a:moveTo>
                    <a:pt x="4564" y="8347"/>
                  </a:moveTo>
                  <a:lnTo>
                    <a:pt x="4564" y="8347"/>
                  </a:lnTo>
                  <a:cubicBezTo>
                    <a:pt x="4564" y="8364"/>
                    <a:pt x="4553" y="8375"/>
                    <a:pt x="4531" y="8375"/>
                  </a:cubicBezTo>
                  <a:cubicBezTo>
                    <a:pt x="163" y="8375"/>
                    <a:pt x="163" y="8375"/>
                    <a:pt x="163" y="8375"/>
                  </a:cubicBezTo>
                  <a:cubicBezTo>
                    <a:pt x="146" y="8375"/>
                    <a:pt x="129" y="8364"/>
                    <a:pt x="129" y="8347"/>
                  </a:cubicBezTo>
                  <a:cubicBezTo>
                    <a:pt x="129" y="833"/>
                    <a:pt x="129" y="833"/>
                    <a:pt x="129" y="833"/>
                  </a:cubicBezTo>
                  <a:cubicBezTo>
                    <a:pt x="129" y="816"/>
                    <a:pt x="146" y="805"/>
                    <a:pt x="163" y="805"/>
                  </a:cubicBezTo>
                  <a:cubicBezTo>
                    <a:pt x="4531" y="805"/>
                    <a:pt x="4531" y="805"/>
                    <a:pt x="4531" y="805"/>
                  </a:cubicBezTo>
                  <a:cubicBezTo>
                    <a:pt x="4553" y="805"/>
                    <a:pt x="4564" y="816"/>
                    <a:pt x="4564" y="833"/>
                  </a:cubicBezTo>
                  <a:lnTo>
                    <a:pt x="4564" y="834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Freeform 2">
              <a:extLst>
                <a:ext uri="{FF2B5EF4-FFF2-40B4-BE49-F238E27FC236}">
                  <a16:creationId xmlns:a16="http://schemas.microsoft.com/office/drawing/2014/main" id="{252E1F3C-53E5-9449-896D-E55264165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5200" y="158750"/>
              <a:ext cx="284163" cy="33338"/>
            </a:xfrm>
            <a:custGeom>
              <a:avLst/>
              <a:gdLst>
                <a:gd name="T0" fmla="*/ 743 w 789"/>
                <a:gd name="T1" fmla="*/ 90 h 91"/>
                <a:gd name="T2" fmla="*/ 743 w 789"/>
                <a:gd name="T3" fmla="*/ 90 h 91"/>
                <a:gd name="T4" fmla="*/ 45 w 789"/>
                <a:gd name="T5" fmla="*/ 90 h 91"/>
                <a:gd name="T6" fmla="*/ 0 w 789"/>
                <a:gd name="T7" fmla="*/ 45 h 91"/>
                <a:gd name="T8" fmla="*/ 0 w 789"/>
                <a:gd name="T9" fmla="*/ 45 h 91"/>
                <a:gd name="T10" fmla="*/ 45 w 789"/>
                <a:gd name="T11" fmla="*/ 0 h 91"/>
                <a:gd name="T12" fmla="*/ 743 w 789"/>
                <a:gd name="T13" fmla="*/ 0 h 91"/>
                <a:gd name="T14" fmla="*/ 788 w 789"/>
                <a:gd name="T15" fmla="*/ 45 h 91"/>
                <a:gd name="T16" fmla="*/ 788 w 789"/>
                <a:gd name="T17" fmla="*/ 45 h 91"/>
                <a:gd name="T18" fmla="*/ 743 w 789"/>
                <a:gd name="T19" fmla="*/ 9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9" h="91">
                  <a:moveTo>
                    <a:pt x="743" y="90"/>
                  </a:moveTo>
                  <a:lnTo>
                    <a:pt x="743" y="90"/>
                  </a:lnTo>
                  <a:cubicBezTo>
                    <a:pt x="45" y="90"/>
                    <a:pt x="45" y="90"/>
                    <a:pt x="45" y="90"/>
                  </a:cubicBezTo>
                  <a:cubicBezTo>
                    <a:pt x="22" y="90"/>
                    <a:pt x="0" y="68"/>
                    <a:pt x="0" y="45"/>
                  </a:cubicBezTo>
                  <a:lnTo>
                    <a:pt x="0" y="45"/>
                  </a:lnTo>
                  <a:cubicBezTo>
                    <a:pt x="0" y="23"/>
                    <a:pt x="22" y="0"/>
                    <a:pt x="45" y="0"/>
                  </a:cubicBezTo>
                  <a:cubicBezTo>
                    <a:pt x="743" y="0"/>
                    <a:pt x="743" y="0"/>
                    <a:pt x="743" y="0"/>
                  </a:cubicBezTo>
                  <a:cubicBezTo>
                    <a:pt x="765" y="0"/>
                    <a:pt x="788" y="23"/>
                    <a:pt x="788" y="45"/>
                  </a:cubicBezTo>
                  <a:lnTo>
                    <a:pt x="788" y="45"/>
                  </a:lnTo>
                  <a:cubicBezTo>
                    <a:pt x="788" y="68"/>
                    <a:pt x="765" y="90"/>
                    <a:pt x="743" y="9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010E585A-34DD-B44A-91AD-92833AF5E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425" y="3097213"/>
              <a:ext cx="239713" cy="236537"/>
            </a:xfrm>
            <a:custGeom>
              <a:avLst/>
              <a:gdLst>
                <a:gd name="T0" fmla="*/ 332 w 665"/>
                <a:gd name="T1" fmla="*/ 0 h 659"/>
                <a:gd name="T2" fmla="*/ 332 w 665"/>
                <a:gd name="T3" fmla="*/ 0 h 659"/>
                <a:gd name="T4" fmla="*/ 0 w 665"/>
                <a:gd name="T5" fmla="*/ 332 h 659"/>
                <a:gd name="T6" fmla="*/ 332 w 665"/>
                <a:gd name="T7" fmla="*/ 658 h 659"/>
                <a:gd name="T8" fmla="*/ 664 w 665"/>
                <a:gd name="T9" fmla="*/ 332 h 659"/>
                <a:gd name="T10" fmla="*/ 332 w 665"/>
                <a:gd name="T11" fmla="*/ 0 h 659"/>
                <a:gd name="T12" fmla="*/ 332 w 665"/>
                <a:gd name="T13" fmla="*/ 613 h 659"/>
                <a:gd name="T14" fmla="*/ 332 w 665"/>
                <a:gd name="T15" fmla="*/ 613 h 659"/>
                <a:gd name="T16" fmla="*/ 45 w 665"/>
                <a:gd name="T17" fmla="*/ 332 h 659"/>
                <a:gd name="T18" fmla="*/ 332 w 665"/>
                <a:gd name="T19" fmla="*/ 45 h 659"/>
                <a:gd name="T20" fmla="*/ 619 w 665"/>
                <a:gd name="T21" fmla="*/ 332 h 659"/>
                <a:gd name="T22" fmla="*/ 332 w 665"/>
                <a:gd name="T23" fmla="*/ 613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5" h="659">
                  <a:moveTo>
                    <a:pt x="332" y="0"/>
                  </a:moveTo>
                  <a:lnTo>
                    <a:pt x="332" y="0"/>
                  </a:lnTo>
                  <a:cubicBezTo>
                    <a:pt x="152" y="0"/>
                    <a:pt x="0" y="146"/>
                    <a:pt x="0" y="332"/>
                  </a:cubicBezTo>
                  <a:cubicBezTo>
                    <a:pt x="0" y="512"/>
                    <a:pt x="152" y="658"/>
                    <a:pt x="332" y="658"/>
                  </a:cubicBezTo>
                  <a:cubicBezTo>
                    <a:pt x="518" y="658"/>
                    <a:pt x="664" y="512"/>
                    <a:pt x="664" y="332"/>
                  </a:cubicBezTo>
                  <a:cubicBezTo>
                    <a:pt x="664" y="146"/>
                    <a:pt x="518" y="0"/>
                    <a:pt x="332" y="0"/>
                  </a:cubicBezTo>
                  <a:close/>
                  <a:moveTo>
                    <a:pt x="332" y="613"/>
                  </a:moveTo>
                  <a:lnTo>
                    <a:pt x="332" y="613"/>
                  </a:lnTo>
                  <a:cubicBezTo>
                    <a:pt x="174" y="613"/>
                    <a:pt x="45" y="489"/>
                    <a:pt x="45" y="332"/>
                  </a:cubicBezTo>
                  <a:cubicBezTo>
                    <a:pt x="45" y="174"/>
                    <a:pt x="174" y="45"/>
                    <a:pt x="332" y="45"/>
                  </a:cubicBezTo>
                  <a:cubicBezTo>
                    <a:pt x="490" y="45"/>
                    <a:pt x="619" y="174"/>
                    <a:pt x="619" y="332"/>
                  </a:cubicBezTo>
                  <a:cubicBezTo>
                    <a:pt x="619" y="489"/>
                    <a:pt x="490" y="613"/>
                    <a:pt x="332" y="61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id="{648990BC-A0BF-9B4D-89C8-F0F9DEB2364E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7785524" y="2209800"/>
            <a:ext cx="2272877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03.</a:t>
            </a:r>
          </a:p>
        </p:txBody>
      </p:sp>
      <p:sp>
        <p:nvSpPr>
          <p:cNvPr id="27" name="Content Placeholder 9">
            <a:extLst>
              <a:ext uri="{FF2B5EF4-FFF2-40B4-BE49-F238E27FC236}">
                <a16:creationId xmlns:a16="http://schemas.microsoft.com/office/drawing/2014/main" id="{A28F5D65-5292-C84F-88D9-BFE5D23C49D2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7785524" y="2443397"/>
            <a:ext cx="2272877" cy="452203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8" name="Content Placeholder 9">
            <a:extLst>
              <a:ext uri="{FF2B5EF4-FFF2-40B4-BE49-F238E27FC236}">
                <a16:creationId xmlns:a16="http://schemas.microsoft.com/office/drawing/2014/main" id="{55007B5D-64AA-5344-8E21-3EBAA6FA295F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7785524" y="3843775"/>
            <a:ext cx="2272877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04.</a:t>
            </a:r>
          </a:p>
        </p:txBody>
      </p:sp>
      <p:sp>
        <p:nvSpPr>
          <p:cNvPr id="29" name="Content Placeholder 9">
            <a:extLst>
              <a:ext uri="{FF2B5EF4-FFF2-40B4-BE49-F238E27FC236}">
                <a16:creationId xmlns:a16="http://schemas.microsoft.com/office/drawing/2014/main" id="{2A5A4884-4708-0048-ACEB-DA07F10DA94F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7785524" y="4077372"/>
            <a:ext cx="2272877" cy="452203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213786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C916F2-8E6F-684C-98A5-BEA3440A3CF6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425894-162D-C941-AB48-EB592D79DB1B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95ADCA6C-14B6-6E49-BCD9-2FD42DA0F27A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035489" y="711728"/>
            <a:ext cx="2352625" cy="402739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Place your screenshot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5465CB-3AF5-C54E-BABE-7A55D2D1D67F}"/>
              </a:ext>
            </a:extLst>
          </p:cNvPr>
          <p:cNvGrpSpPr/>
          <p:nvPr userDrawn="1"/>
        </p:nvGrpSpPr>
        <p:grpSpPr>
          <a:xfrm>
            <a:off x="5963876" y="282051"/>
            <a:ext cx="2495851" cy="5029200"/>
            <a:chOff x="1531938" y="3175"/>
            <a:chExt cx="1690687" cy="3406775"/>
          </a:xfrm>
        </p:grpSpPr>
        <p:sp>
          <p:nvSpPr>
            <p:cNvPr id="20" name="Freeform 1">
              <a:extLst>
                <a:ext uri="{FF2B5EF4-FFF2-40B4-BE49-F238E27FC236}">
                  <a16:creationId xmlns:a16="http://schemas.microsoft.com/office/drawing/2014/main" id="{C82FD4F6-7E93-3F4B-A453-1541F554D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938" y="3175"/>
              <a:ext cx="1690687" cy="3406775"/>
            </a:xfrm>
            <a:custGeom>
              <a:avLst/>
              <a:gdLst>
                <a:gd name="T0" fmla="*/ 4176 w 4695"/>
                <a:gd name="T1" fmla="*/ 0 h 9462"/>
                <a:gd name="T2" fmla="*/ 4176 w 4695"/>
                <a:gd name="T3" fmla="*/ 0 h 9462"/>
                <a:gd name="T4" fmla="*/ 518 w 4695"/>
                <a:gd name="T5" fmla="*/ 0 h 9462"/>
                <a:gd name="T6" fmla="*/ 0 w 4695"/>
                <a:gd name="T7" fmla="*/ 512 h 9462"/>
                <a:gd name="T8" fmla="*/ 0 w 4695"/>
                <a:gd name="T9" fmla="*/ 8949 h 9462"/>
                <a:gd name="T10" fmla="*/ 518 w 4695"/>
                <a:gd name="T11" fmla="*/ 9461 h 9462"/>
                <a:gd name="T12" fmla="*/ 4176 w 4695"/>
                <a:gd name="T13" fmla="*/ 9461 h 9462"/>
                <a:gd name="T14" fmla="*/ 4694 w 4695"/>
                <a:gd name="T15" fmla="*/ 8949 h 9462"/>
                <a:gd name="T16" fmla="*/ 4694 w 4695"/>
                <a:gd name="T17" fmla="*/ 512 h 9462"/>
                <a:gd name="T18" fmla="*/ 4176 w 4695"/>
                <a:gd name="T19" fmla="*/ 0 h 9462"/>
                <a:gd name="T20" fmla="*/ 4564 w 4695"/>
                <a:gd name="T21" fmla="*/ 8347 h 9462"/>
                <a:gd name="T22" fmla="*/ 4564 w 4695"/>
                <a:gd name="T23" fmla="*/ 8347 h 9462"/>
                <a:gd name="T24" fmla="*/ 4531 w 4695"/>
                <a:gd name="T25" fmla="*/ 8375 h 9462"/>
                <a:gd name="T26" fmla="*/ 163 w 4695"/>
                <a:gd name="T27" fmla="*/ 8375 h 9462"/>
                <a:gd name="T28" fmla="*/ 129 w 4695"/>
                <a:gd name="T29" fmla="*/ 8347 h 9462"/>
                <a:gd name="T30" fmla="*/ 129 w 4695"/>
                <a:gd name="T31" fmla="*/ 833 h 9462"/>
                <a:gd name="T32" fmla="*/ 163 w 4695"/>
                <a:gd name="T33" fmla="*/ 805 h 9462"/>
                <a:gd name="T34" fmla="*/ 4531 w 4695"/>
                <a:gd name="T35" fmla="*/ 805 h 9462"/>
                <a:gd name="T36" fmla="*/ 4564 w 4695"/>
                <a:gd name="T37" fmla="*/ 833 h 9462"/>
                <a:gd name="T38" fmla="*/ 4564 w 4695"/>
                <a:gd name="T39" fmla="*/ 8347 h 9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95" h="9462">
                  <a:moveTo>
                    <a:pt x="4176" y="0"/>
                  </a:moveTo>
                  <a:lnTo>
                    <a:pt x="4176" y="0"/>
                  </a:lnTo>
                  <a:cubicBezTo>
                    <a:pt x="518" y="0"/>
                    <a:pt x="518" y="0"/>
                    <a:pt x="518" y="0"/>
                  </a:cubicBezTo>
                  <a:cubicBezTo>
                    <a:pt x="236" y="0"/>
                    <a:pt x="0" y="231"/>
                    <a:pt x="0" y="512"/>
                  </a:cubicBezTo>
                  <a:cubicBezTo>
                    <a:pt x="0" y="8949"/>
                    <a:pt x="0" y="8949"/>
                    <a:pt x="0" y="8949"/>
                  </a:cubicBezTo>
                  <a:cubicBezTo>
                    <a:pt x="0" y="9231"/>
                    <a:pt x="236" y="9461"/>
                    <a:pt x="518" y="9461"/>
                  </a:cubicBezTo>
                  <a:cubicBezTo>
                    <a:pt x="4176" y="9461"/>
                    <a:pt x="4176" y="9461"/>
                    <a:pt x="4176" y="9461"/>
                  </a:cubicBezTo>
                  <a:cubicBezTo>
                    <a:pt x="4463" y="9461"/>
                    <a:pt x="4694" y="9231"/>
                    <a:pt x="4694" y="8949"/>
                  </a:cubicBezTo>
                  <a:cubicBezTo>
                    <a:pt x="4694" y="512"/>
                    <a:pt x="4694" y="512"/>
                    <a:pt x="4694" y="512"/>
                  </a:cubicBezTo>
                  <a:cubicBezTo>
                    <a:pt x="4694" y="231"/>
                    <a:pt x="4463" y="0"/>
                    <a:pt x="4176" y="0"/>
                  </a:cubicBezTo>
                  <a:close/>
                  <a:moveTo>
                    <a:pt x="4564" y="8347"/>
                  </a:moveTo>
                  <a:lnTo>
                    <a:pt x="4564" y="8347"/>
                  </a:lnTo>
                  <a:cubicBezTo>
                    <a:pt x="4564" y="8364"/>
                    <a:pt x="4553" y="8375"/>
                    <a:pt x="4531" y="8375"/>
                  </a:cubicBezTo>
                  <a:cubicBezTo>
                    <a:pt x="163" y="8375"/>
                    <a:pt x="163" y="8375"/>
                    <a:pt x="163" y="8375"/>
                  </a:cubicBezTo>
                  <a:cubicBezTo>
                    <a:pt x="146" y="8375"/>
                    <a:pt x="129" y="8364"/>
                    <a:pt x="129" y="8347"/>
                  </a:cubicBezTo>
                  <a:cubicBezTo>
                    <a:pt x="129" y="833"/>
                    <a:pt x="129" y="833"/>
                    <a:pt x="129" y="833"/>
                  </a:cubicBezTo>
                  <a:cubicBezTo>
                    <a:pt x="129" y="816"/>
                    <a:pt x="146" y="805"/>
                    <a:pt x="163" y="805"/>
                  </a:cubicBezTo>
                  <a:cubicBezTo>
                    <a:pt x="4531" y="805"/>
                    <a:pt x="4531" y="805"/>
                    <a:pt x="4531" y="805"/>
                  </a:cubicBezTo>
                  <a:cubicBezTo>
                    <a:pt x="4553" y="805"/>
                    <a:pt x="4564" y="816"/>
                    <a:pt x="4564" y="833"/>
                  </a:cubicBezTo>
                  <a:lnTo>
                    <a:pt x="4564" y="834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Freeform 2">
              <a:extLst>
                <a:ext uri="{FF2B5EF4-FFF2-40B4-BE49-F238E27FC236}">
                  <a16:creationId xmlns:a16="http://schemas.microsoft.com/office/drawing/2014/main" id="{252E1F3C-53E5-9449-896D-E55264165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5200" y="158750"/>
              <a:ext cx="284163" cy="33338"/>
            </a:xfrm>
            <a:custGeom>
              <a:avLst/>
              <a:gdLst>
                <a:gd name="T0" fmla="*/ 743 w 789"/>
                <a:gd name="T1" fmla="*/ 90 h 91"/>
                <a:gd name="T2" fmla="*/ 743 w 789"/>
                <a:gd name="T3" fmla="*/ 90 h 91"/>
                <a:gd name="T4" fmla="*/ 45 w 789"/>
                <a:gd name="T5" fmla="*/ 90 h 91"/>
                <a:gd name="T6" fmla="*/ 0 w 789"/>
                <a:gd name="T7" fmla="*/ 45 h 91"/>
                <a:gd name="T8" fmla="*/ 0 w 789"/>
                <a:gd name="T9" fmla="*/ 45 h 91"/>
                <a:gd name="T10" fmla="*/ 45 w 789"/>
                <a:gd name="T11" fmla="*/ 0 h 91"/>
                <a:gd name="T12" fmla="*/ 743 w 789"/>
                <a:gd name="T13" fmla="*/ 0 h 91"/>
                <a:gd name="T14" fmla="*/ 788 w 789"/>
                <a:gd name="T15" fmla="*/ 45 h 91"/>
                <a:gd name="T16" fmla="*/ 788 w 789"/>
                <a:gd name="T17" fmla="*/ 45 h 91"/>
                <a:gd name="T18" fmla="*/ 743 w 789"/>
                <a:gd name="T19" fmla="*/ 9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9" h="91">
                  <a:moveTo>
                    <a:pt x="743" y="90"/>
                  </a:moveTo>
                  <a:lnTo>
                    <a:pt x="743" y="90"/>
                  </a:lnTo>
                  <a:cubicBezTo>
                    <a:pt x="45" y="90"/>
                    <a:pt x="45" y="90"/>
                    <a:pt x="45" y="90"/>
                  </a:cubicBezTo>
                  <a:cubicBezTo>
                    <a:pt x="22" y="90"/>
                    <a:pt x="0" y="68"/>
                    <a:pt x="0" y="45"/>
                  </a:cubicBezTo>
                  <a:lnTo>
                    <a:pt x="0" y="45"/>
                  </a:lnTo>
                  <a:cubicBezTo>
                    <a:pt x="0" y="23"/>
                    <a:pt x="22" y="0"/>
                    <a:pt x="45" y="0"/>
                  </a:cubicBezTo>
                  <a:cubicBezTo>
                    <a:pt x="743" y="0"/>
                    <a:pt x="743" y="0"/>
                    <a:pt x="743" y="0"/>
                  </a:cubicBezTo>
                  <a:cubicBezTo>
                    <a:pt x="765" y="0"/>
                    <a:pt x="788" y="23"/>
                    <a:pt x="788" y="45"/>
                  </a:cubicBezTo>
                  <a:lnTo>
                    <a:pt x="788" y="45"/>
                  </a:lnTo>
                  <a:cubicBezTo>
                    <a:pt x="788" y="68"/>
                    <a:pt x="765" y="90"/>
                    <a:pt x="743" y="9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010E585A-34DD-B44A-91AD-92833AF5E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425" y="3097213"/>
              <a:ext cx="239713" cy="236537"/>
            </a:xfrm>
            <a:custGeom>
              <a:avLst/>
              <a:gdLst>
                <a:gd name="T0" fmla="*/ 332 w 665"/>
                <a:gd name="T1" fmla="*/ 0 h 659"/>
                <a:gd name="T2" fmla="*/ 332 w 665"/>
                <a:gd name="T3" fmla="*/ 0 h 659"/>
                <a:gd name="T4" fmla="*/ 0 w 665"/>
                <a:gd name="T5" fmla="*/ 332 h 659"/>
                <a:gd name="T6" fmla="*/ 332 w 665"/>
                <a:gd name="T7" fmla="*/ 658 h 659"/>
                <a:gd name="T8" fmla="*/ 664 w 665"/>
                <a:gd name="T9" fmla="*/ 332 h 659"/>
                <a:gd name="T10" fmla="*/ 332 w 665"/>
                <a:gd name="T11" fmla="*/ 0 h 659"/>
                <a:gd name="T12" fmla="*/ 332 w 665"/>
                <a:gd name="T13" fmla="*/ 613 h 659"/>
                <a:gd name="T14" fmla="*/ 332 w 665"/>
                <a:gd name="T15" fmla="*/ 613 h 659"/>
                <a:gd name="T16" fmla="*/ 45 w 665"/>
                <a:gd name="T17" fmla="*/ 332 h 659"/>
                <a:gd name="T18" fmla="*/ 332 w 665"/>
                <a:gd name="T19" fmla="*/ 45 h 659"/>
                <a:gd name="T20" fmla="*/ 619 w 665"/>
                <a:gd name="T21" fmla="*/ 332 h 659"/>
                <a:gd name="T22" fmla="*/ 332 w 665"/>
                <a:gd name="T23" fmla="*/ 613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5" h="659">
                  <a:moveTo>
                    <a:pt x="332" y="0"/>
                  </a:moveTo>
                  <a:lnTo>
                    <a:pt x="332" y="0"/>
                  </a:lnTo>
                  <a:cubicBezTo>
                    <a:pt x="152" y="0"/>
                    <a:pt x="0" y="146"/>
                    <a:pt x="0" y="332"/>
                  </a:cubicBezTo>
                  <a:cubicBezTo>
                    <a:pt x="0" y="512"/>
                    <a:pt x="152" y="658"/>
                    <a:pt x="332" y="658"/>
                  </a:cubicBezTo>
                  <a:cubicBezTo>
                    <a:pt x="518" y="658"/>
                    <a:pt x="664" y="512"/>
                    <a:pt x="664" y="332"/>
                  </a:cubicBezTo>
                  <a:cubicBezTo>
                    <a:pt x="664" y="146"/>
                    <a:pt x="518" y="0"/>
                    <a:pt x="332" y="0"/>
                  </a:cubicBezTo>
                  <a:close/>
                  <a:moveTo>
                    <a:pt x="332" y="613"/>
                  </a:moveTo>
                  <a:lnTo>
                    <a:pt x="332" y="613"/>
                  </a:lnTo>
                  <a:cubicBezTo>
                    <a:pt x="174" y="613"/>
                    <a:pt x="45" y="489"/>
                    <a:pt x="45" y="332"/>
                  </a:cubicBezTo>
                  <a:cubicBezTo>
                    <a:pt x="45" y="174"/>
                    <a:pt x="174" y="45"/>
                    <a:pt x="332" y="45"/>
                  </a:cubicBezTo>
                  <a:cubicBezTo>
                    <a:pt x="490" y="45"/>
                    <a:pt x="619" y="174"/>
                    <a:pt x="619" y="332"/>
                  </a:cubicBezTo>
                  <a:cubicBezTo>
                    <a:pt x="619" y="489"/>
                    <a:pt x="490" y="613"/>
                    <a:pt x="332" y="61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22AB788B-998B-A446-8486-678DC534EAAC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840232" y="1743635"/>
            <a:ext cx="2352625" cy="402739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Place your screenshot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94C90D3-7D45-BB48-A1C5-866FC2E75E9D}"/>
              </a:ext>
            </a:extLst>
          </p:cNvPr>
          <p:cNvGrpSpPr/>
          <p:nvPr userDrawn="1"/>
        </p:nvGrpSpPr>
        <p:grpSpPr>
          <a:xfrm>
            <a:off x="8768619" y="1313958"/>
            <a:ext cx="2495851" cy="5029200"/>
            <a:chOff x="1531938" y="3175"/>
            <a:chExt cx="1690687" cy="3406775"/>
          </a:xfrm>
        </p:grpSpPr>
        <p:sp>
          <p:nvSpPr>
            <p:cNvPr id="33" name="Freeform 1">
              <a:extLst>
                <a:ext uri="{FF2B5EF4-FFF2-40B4-BE49-F238E27FC236}">
                  <a16:creationId xmlns:a16="http://schemas.microsoft.com/office/drawing/2014/main" id="{6D345D27-3608-6545-859C-7F4BD1F0C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938" y="3175"/>
              <a:ext cx="1690687" cy="3406775"/>
            </a:xfrm>
            <a:custGeom>
              <a:avLst/>
              <a:gdLst>
                <a:gd name="T0" fmla="*/ 4176 w 4695"/>
                <a:gd name="T1" fmla="*/ 0 h 9462"/>
                <a:gd name="T2" fmla="*/ 4176 w 4695"/>
                <a:gd name="T3" fmla="*/ 0 h 9462"/>
                <a:gd name="T4" fmla="*/ 518 w 4695"/>
                <a:gd name="T5" fmla="*/ 0 h 9462"/>
                <a:gd name="T6" fmla="*/ 0 w 4695"/>
                <a:gd name="T7" fmla="*/ 512 h 9462"/>
                <a:gd name="T8" fmla="*/ 0 w 4695"/>
                <a:gd name="T9" fmla="*/ 8949 h 9462"/>
                <a:gd name="T10" fmla="*/ 518 w 4695"/>
                <a:gd name="T11" fmla="*/ 9461 h 9462"/>
                <a:gd name="T12" fmla="*/ 4176 w 4695"/>
                <a:gd name="T13" fmla="*/ 9461 h 9462"/>
                <a:gd name="T14" fmla="*/ 4694 w 4695"/>
                <a:gd name="T15" fmla="*/ 8949 h 9462"/>
                <a:gd name="T16" fmla="*/ 4694 w 4695"/>
                <a:gd name="T17" fmla="*/ 512 h 9462"/>
                <a:gd name="T18" fmla="*/ 4176 w 4695"/>
                <a:gd name="T19" fmla="*/ 0 h 9462"/>
                <a:gd name="T20" fmla="*/ 4564 w 4695"/>
                <a:gd name="T21" fmla="*/ 8347 h 9462"/>
                <a:gd name="T22" fmla="*/ 4564 w 4695"/>
                <a:gd name="T23" fmla="*/ 8347 h 9462"/>
                <a:gd name="T24" fmla="*/ 4531 w 4695"/>
                <a:gd name="T25" fmla="*/ 8375 h 9462"/>
                <a:gd name="T26" fmla="*/ 163 w 4695"/>
                <a:gd name="T27" fmla="*/ 8375 h 9462"/>
                <a:gd name="T28" fmla="*/ 129 w 4695"/>
                <a:gd name="T29" fmla="*/ 8347 h 9462"/>
                <a:gd name="T30" fmla="*/ 129 w 4695"/>
                <a:gd name="T31" fmla="*/ 833 h 9462"/>
                <a:gd name="T32" fmla="*/ 163 w 4695"/>
                <a:gd name="T33" fmla="*/ 805 h 9462"/>
                <a:gd name="T34" fmla="*/ 4531 w 4695"/>
                <a:gd name="T35" fmla="*/ 805 h 9462"/>
                <a:gd name="T36" fmla="*/ 4564 w 4695"/>
                <a:gd name="T37" fmla="*/ 833 h 9462"/>
                <a:gd name="T38" fmla="*/ 4564 w 4695"/>
                <a:gd name="T39" fmla="*/ 8347 h 9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95" h="9462">
                  <a:moveTo>
                    <a:pt x="4176" y="0"/>
                  </a:moveTo>
                  <a:lnTo>
                    <a:pt x="4176" y="0"/>
                  </a:lnTo>
                  <a:cubicBezTo>
                    <a:pt x="518" y="0"/>
                    <a:pt x="518" y="0"/>
                    <a:pt x="518" y="0"/>
                  </a:cubicBezTo>
                  <a:cubicBezTo>
                    <a:pt x="236" y="0"/>
                    <a:pt x="0" y="231"/>
                    <a:pt x="0" y="512"/>
                  </a:cubicBezTo>
                  <a:cubicBezTo>
                    <a:pt x="0" y="8949"/>
                    <a:pt x="0" y="8949"/>
                    <a:pt x="0" y="8949"/>
                  </a:cubicBezTo>
                  <a:cubicBezTo>
                    <a:pt x="0" y="9231"/>
                    <a:pt x="236" y="9461"/>
                    <a:pt x="518" y="9461"/>
                  </a:cubicBezTo>
                  <a:cubicBezTo>
                    <a:pt x="4176" y="9461"/>
                    <a:pt x="4176" y="9461"/>
                    <a:pt x="4176" y="9461"/>
                  </a:cubicBezTo>
                  <a:cubicBezTo>
                    <a:pt x="4463" y="9461"/>
                    <a:pt x="4694" y="9231"/>
                    <a:pt x="4694" y="8949"/>
                  </a:cubicBezTo>
                  <a:cubicBezTo>
                    <a:pt x="4694" y="512"/>
                    <a:pt x="4694" y="512"/>
                    <a:pt x="4694" y="512"/>
                  </a:cubicBezTo>
                  <a:cubicBezTo>
                    <a:pt x="4694" y="231"/>
                    <a:pt x="4463" y="0"/>
                    <a:pt x="4176" y="0"/>
                  </a:cubicBezTo>
                  <a:close/>
                  <a:moveTo>
                    <a:pt x="4564" y="8347"/>
                  </a:moveTo>
                  <a:lnTo>
                    <a:pt x="4564" y="8347"/>
                  </a:lnTo>
                  <a:cubicBezTo>
                    <a:pt x="4564" y="8364"/>
                    <a:pt x="4553" y="8375"/>
                    <a:pt x="4531" y="8375"/>
                  </a:cubicBezTo>
                  <a:cubicBezTo>
                    <a:pt x="163" y="8375"/>
                    <a:pt x="163" y="8375"/>
                    <a:pt x="163" y="8375"/>
                  </a:cubicBezTo>
                  <a:cubicBezTo>
                    <a:pt x="146" y="8375"/>
                    <a:pt x="129" y="8364"/>
                    <a:pt x="129" y="8347"/>
                  </a:cubicBezTo>
                  <a:cubicBezTo>
                    <a:pt x="129" y="833"/>
                    <a:pt x="129" y="833"/>
                    <a:pt x="129" y="833"/>
                  </a:cubicBezTo>
                  <a:cubicBezTo>
                    <a:pt x="129" y="816"/>
                    <a:pt x="146" y="805"/>
                    <a:pt x="163" y="805"/>
                  </a:cubicBezTo>
                  <a:cubicBezTo>
                    <a:pt x="4531" y="805"/>
                    <a:pt x="4531" y="805"/>
                    <a:pt x="4531" y="805"/>
                  </a:cubicBezTo>
                  <a:cubicBezTo>
                    <a:pt x="4553" y="805"/>
                    <a:pt x="4564" y="816"/>
                    <a:pt x="4564" y="833"/>
                  </a:cubicBezTo>
                  <a:lnTo>
                    <a:pt x="4564" y="834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Freeform 2">
              <a:extLst>
                <a:ext uri="{FF2B5EF4-FFF2-40B4-BE49-F238E27FC236}">
                  <a16:creationId xmlns:a16="http://schemas.microsoft.com/office/drawing/2014/main" id="{5EBEF063-8A15-2D4F-B338-5202E66E86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5200" y="158750"/>
              <a:ext cx="284163" cy="33338"/>
            </a:xfrm>
            <a:custGeom>
              <a:avLst/>
              <a:gdLst>
                <a:gd name="T0" fmla="*/ 743 w 789"/>
                <a:gd name="T1" fmla="*/ 90 h 91"/>
                <a:gd name="T2" fmla="*/ 743 w 789"/>
                <a:gd name="T3" fmla="*/ 90 h 91"/>
                <a:gd name="T4" fmla="*/ 45 w 789"/>
                <a:gd name="T5" fmla="*/ 90 h 91"/>
                <a:gd name="T6" fmla="*/ 0 w 789"/>
                <a:gd name="T7" fmla="*/ 45 h 91"/>
                <a:gd name="T8" fmla="*/ 0 w 789"/>
                <a:gd name="T9" fmla="*/ 45 h 91"/>
                <a:gd name="T10" fmla="*/ 45 w 789"/>
                <a:gd name="T11" fmla="*/ 0 h 91"/>
                <a:gd name="T12" fmla="*/ 743 w 789"/>
                <a:gd name="T13" fmla="*/ 0 h 91"/>
                <a:gd name="T14" fmla="*/ 788 w 789"/>
                <a:gd name="T15" fmla="*/ 45 h 91"/>
                <a:gd name="T16" fmla="*/ 788 w 789"/>
                <a:gd name="T17" fmla="*/ 45 h 91"/>
                <a:gd name="T18" fmla="*/ 743 w 789"/>
                <a:gd name="T19" fmla="*/ 9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9" h="91">
                  <a:moveTo>
                    <a:pt x="743" y="90"/>
                  </a:moveTo>
                  <a:lnTo>
                    <a:pt x="743" y="90"/>
                  </a:lnTo>
                  <a:cubicBezTo>
                    <a:pt x="45" y="90"/>
                    <a:pt x="45" y="90"/>
                    <a:pt x="45" y="90"/>
                  </a:cubicBezTo>
                  <a:cubicBezTo>
                    <a:pt x="22" y="90"/>
                    <a:pt x="0" y="68"/>
                    <a:pt x="0" y="45"/>
                  </a:cubicBezTo>
                  <a:lnTo>
                    <a:pt x="0" y="45"/>
                  </a:lnTo>
                  <a:cubicBezTo>
                    <a:pt x="0" y="23"/>
                    <a:pt x="22" y="0"/>
                    <a:pt x="45" y="0"/>
                  </a:cubicBezTo>
                  <a:cubicBezTo>
                    <a:pt x="743" y="0"/>
                    <a:pt x="743" y="0"/>
                    <a:pt x="743" y="0"/>
                  </a:cubicBezTo>
                  <a:cubicBezTo>
                    <a:pt x="765" y="0"/>
                    <a:pt x="788" y="23"/>
                    <a:pt x="788" y="45"/>
                  </a:cubicBezTo>
                  <a:lnTo>
                    <a:pt x="788" y="45"/>
                  </a:lnTo>
                  <a:cubicBezTo>
                    <a:pt x="788" y="68"/>
                    <a:pt x="765" y="90"/>
                    <a:pt x="743" y="9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Freeform 3">
              <a:extLst>
                <a:ext uri="{FF2B5EF4-FFF2-40B4-BE49-F238E27FC236}">
                  <a16:creationId xmlns:a16="http://schemas.microsoft.com/office/drawing/2014/main" id="{13BE4FBA-66E2-BD4B-8625-3D99FDFC6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425" y="3097213"/>
              <a:ext cx="239713" cy="236537"/>
            </a:xfrm>
            <a:custGeom>
              <a:avLst/>
              <a:gdLst>
                <a:gd name="T0" fmla="*/ 332 w 665"/>
                <a:gd name="T1" fmla="*/ 0 h 659"/>
                <a:gd name="T2" fmla="*/ 332 w 665"/>
                <a:gd name="T3" fmla="*/ 0 h 659"/>
                <a:gd name="T4" fmla="*/ 0 w 665"/>
                <a:gd name="T5" fmla="*/ 332 h 659"/>
                <a:gd name="T6" fmla="*/ 332 w 665"/>
                <a:gd name="T7" fmla="*/ 658 h 659"/>
                <a:gd name="T8" fmla="*/ 664 w 665"/>
                <a:gd name="T9" fmla="*/ 332 h 659"/>
                <a:gd name="T10" fmla="*/ 332 w 665"/>
                <a:gd name="T11" fmla="*/ 0 h 659"/>
                <a:gd name="T12" fmla="*/ 332 w 665"/>
                <a:gd name="T13" fmla="*/ 613 h 659"/>
                <a:gd name="T14" fmla="*/ 332 w 665"/>
                <a:gd name="T15" fmla="*/ 613 h 659"/>
                <a:gd name="T16" fmla="*/ 45 w 665"/>
                <a:gd name="T17" fmla="*/ 332 h 659"/>
                <a:gd name="T18" fmla="*/ 332 w 665"/>
                <a:gd name="T19" fmla="*/ 45 h 659"/>
                <a:gd name="T20" fmla="*/ 619 w 665"/>
                <a:gd name="T21" fmla="*/ 332 h 659"/>
                <a:gd name="T22" fmla="*/ 332 w 665"/>
                <a:gd name="T23" fmla="*/ 613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5" h="659">
                  <a:moveTo>
                    <a:pt x="332" y="0"/>
                  </a:moveTo>
                  <a:lnTo>
                    <a:pt x="332" y="0"/>
                  </a:lnTo>
                  <a:cubicBezTo>
                    <a:pt x="152" y="0"/>
                    <a:pt x="0" y="146"/>
                    <a:pt x="0" y="332"/>
                  </a:cubicBezTo>
                  <a:cubicBezTo>
                    <a:pt x="0" y="512"/>
                    <a:pt x="152" y="658"/>
                    <a:pt x="332" y="658"/>
                  </a:cubicBezTo>
                  <a:cubicBezTo>
                    <a:pt x="518" y="658"/>
                    <a:pt x="664" y="512"/>
                    <a:pt x="664" y="332"/>
                  </a:cubicBezTo>
                  <a:cubicBezTo>
                    <a:pt x="664" y="146"/>
                    <a:pt x="518" y="0"/>
                    <a:pt x="332" y="0"/>
                  </a:cubicBezTo>
                  <a:close/>
                  <a:moveTo>
                    <a:pt x="332" y="613"/>
                  </a:moveTo>
                  <a:lnTo>
                    <a:pt x="332" y="613"/>
                  </a:lnTo>
                  <a:cubicBezTo>
                    <a:pt x="174" y="613"/>
                    <a:pt x="45" y="489"/>
                    <a:pt x="45" y="332"/>
                  </a:cubicBezTo>
                  <a:cubicBezTo>
                    <a:pt x="45" y="174"/>
                    <a:pt x="174" y="45"/>
                    <a:pt x="332" y="45"/>
                  </a:cubicBezTo>
                  <a:cubicBezTo>
                    <a:pt x="490" y="45"/>
                    <a:pt x="619" y="174"/>
                    <a:pt x="619" y="332"/>
                  </a:cubicBezTo>
                  <a:cubicBezTo>
                    <a:pt x="619" y="489"/>
                    <a:pt x="490" y="613"/>
                    <a:pt x="332" y="61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1EE6594D-C489-AC45-8C34-8A0DB966E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295400"/>
            <a:ext cx="4343400" cy="939800"/>
          </a:xfrm>
        </p:spPr>
        <p:txBody>
          <a:bodyPr anchor="t"/>
          <a:lstStyle/>
          <a:p>
            <a:r>
              <a:rPr lang="en-US" dirty="0"/>
              <a:t>Slide Title</a:t>
            </a:r>
          </a:p>
        </p:txBody>
      </p:sp>
      <p:sp>
        <p:nvSpPr>
          <p:cNvPr id="39" name="Content Placeholder 9">
            <a:extLst>
              <a:ext uri="{FF2B5EF4-FFF2-40B4-BE49-F238E27FC236}">
                <a16:creationId xmlns:a16="http://schemas.microsoft.com/office/drawing/2014/main" id="{50B46F4E-7099-EF44-8305-D6CD40840F2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14400" y="2743200"/>
            <a:ext cx="4343400" cy="19050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8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40" name="Content Placeholder 9">
            <a:extLst>
              <a:ext uri="{FF2B5EF4-FFF2-40B4-BE49-F238E27FC236}">
                <a16:creationId xmlns:a16="http://schemas.microsoft.com/office/drawing/2014/main" id="{C31EA38D-436E-B149-BCF9-861A9680B65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4400" y="4953000"/>
            <a:ext cx="4343400" cy="14478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0" baseline="0" smtClean="0">
                <a:solidFill>
                  <a:srgbClr val="666666"/>
                </a:solidFill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297995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5123" y="2643375"/>
            <a:ext cx="5054615" cy="1555439"/>
          </a:xfrm>
        </p:spPr>
        <p:txBody>
          <a:bodyPr anchor="ctr"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Slide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C916F2-8E6F-684C-98A5-BEA3440A3CF6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425894-162D-C941-AB48-EB592D79DB1B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C40F0614-2D0E-1B48-9144-6EB81741670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5123" y="1057836"/>
            <a:ext cx="5054615" cy="1447800"/>
          </a:xfrm>
        </p:spPr>
        <p:txBody>
          <a:bodyPr vert="horz" lIns="91440" tIns="45720" rIns="91440" bIns="45720" rtlCol="0" anchor="ctr">
            <a:normAutofit/>
          </a:bodyPr>
          <a:lstStyle>
            <a:lvl1pPr marL="7938" indent="-7938">
              <a:tabLst/>
              <a:defRPr lang="en-US" sz="14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5A111683-AD15-894E-8568-29D8799329C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75122" y="5029200"/>
            <a:ext cx="2272877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01.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1D746B20-0DC9-D543-BEB5-7B2B6C4180F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75122" y="5262797"/>
            <a:ext cx="2272877" cy="452203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4" name="Content Placeholder 9">
            <a:extLst>
              <a:ext uri="{FF2B5EF4-FFF2-40B4-BE49-F238E27FC236}">
                <a16:creationId xmlns:a16="http://schemas.microsoft.com/office/drawing/2014/main" id="{4A02A8DC-FE0B-E649-B979-EC470392FA80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3341657" y="5029200"/>
            <a:ext cx="2272877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02.</a:t>
            </a:r>
          </a:p>
        </p:txBody>
      </p:sp>
      <p:sp>
        <p:nvSpPr>
          <p:cNvPr id="26" name="Content Placeholder 9">
            <a:extLst>
              <a:ext uri="{FF2B5EF4-FFF2-40B4-BE49-F238E27FC236}">
                <a16:creationId xmlns:a16="http://schemas.microsoft.com/office/drawing/2014/main" id="{3078F911-91BD-5F4B-B34A-34F03B5495E9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341657" y="5262797"/>
            <a:ext cx="2272877" cy="452203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9A055EDF-21BD-E84B-BD39-A15E9270A717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553200" y="1752600"/>
            <a:ext cx="4612341" cy="293818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Place your screenshot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AA6358-B31E-F944-9774-99B79BA50461}"/>
              </a:ext>
            </a:extLst>
          </p:cNvPr>
          <p:cNvGrpSpPr/>
          <p:nvPr userDrawn="1"/>
        </p:nvGrpSpPr>
        <p:grpSpPr>
          <a:xfrm>
            <a:off x="6158274" y="1528640"/>
            <a:ext cx="5402193" cy="3511766"/>
            <a:chOff x="4894630" y="684439"/>
            <a:chExt cx="6337301" cy="4119645"/>
          </a:xfrm>
        </p:grpSpPr>
        <p:sp>
          <p:nvSpPr>
            <p:cNvPr id="39" name="Freeform 1">
              <a:extLst>
                <a:ext uri="{FF2B5EF4-FFF2-40B4-BE49-F238E27FC236}">
                  <a16:creationId xmlns:a16="http://schemas.microsoft.com/office/drawing/2014/main" id="{56A8B65A-5630-C143-8DC4-502AD5D83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1296" y="684439"/>
              <a:ext cx="5704969" cy="3941833"/>
            </a:xfrm>
            <a:custGeom>
              <a:avLst/>
              <a:gdLst>
                <a:gd name="T0" fmla="*/ 758 w 25183"/>
                <a:gd name="T1" fmla="*/ 0 h 17401"/>
                <a:gd name="T2" fmla="*/ 380 w 25183"/>
                <a:gd name="T3" fmla="*/ 102 h 17401"/>
                <a:gd name="T4" fmla="*/ 101 w 25183"/>
                <a:gd name="T5" fmla="*/ 381 h 17401"/>
                <a:gd name="T6" fmla="*/ 0 w 25183"/>
                <a:gd name="T7" fmla="*/ 759 h 17401"/>
                <a:gd name="T8" fmla="*/ 0 w 25183"/>
                <a:gd name="T9" fmla="*/ 17375 h 17401"/>
                <a:gd name="T10" fmla="*/ 0 w 25183"/>
                <a:gd name="T11" fmla="*/ 17400 h 17401"/>
                <a:gd name="T12" fmla="*/ 25182 w 25183"/>
                <a:gd name="T13" fmla="*/ 17400 h 17401"/>
                <a:gd name="T14" fmla="*/ 25182 w 25183"/>
                <a:gd name="T15" fmla="*/ 17375 h 17401"/>
                <a:gd name="T16" fmla="*/ 25182 w 25183"/>
                <a:gd name="T17" fmla="*/ 759 h 17401"/>
                <a:gd name="T18" fmla="*/ 25080 w 25183"/>
                <a:gd name="T19" fmla="*/ 381 h 17401"/>
                <a:gd name="T20" fmla="*/ 24802 w 25183"/>
                <a:gd name="T21" fmla="*/ 102 h 17401"/>
                <a:gd name="T22" fmla="*/ 24424 w 25183"/>
                <a:gd name="T23" fmla="*/ 0 h 17401"/>
                <a:gd name="T24" fmla="*/ 758 w 25183"/>
                <a:gd name="T25" fmla="*/ 0 h 17401"/>
                <a:gd name="T26" fmla="*/ 24473 w 25183"/>
                <a:gd name="T27" fmla="*/ 16323 h 17401"/>
                <a:gd name="T28" fmla="*/ 709 w 25183"/>
                <a:gd name="T29" fmla="*/ 16323 h 17401"/>
                <a:gd name="T30" fmla="*/ 709 w 25183"/>
                <a:gd name="T31" fmla="*/ 1175 h 17401"/>
                <a:gd name="T32" fmla="*/ 24473 w 25183"/>
                <a:gd name="T33" fmla="*/ 1175 h 17401"/>
                <a:gd name="T34" fmla="*/ 24473 w 25183"/>
                <a:gd name="T35" fmla="*/ 16323 h 17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183" h="17401">
                  <a:moveTo>
                    <a:pt x="758" y="0"/>
                  </a:moveTo>
                  <a:cubicBezTo>
                    <a:pt x="619" y="1"/>
                    <a:pt x="501" y="33"/>
                    <a:pt x="380" y="102"/>
                  </a:cubicBezTo>
                  <a:cubicBezTo>
                    <a:pt x="259" y="172"/>
                    <a:pt x="172" y="259"/>
                    <a:pt x="101" y="381"/>
                  </a:cubicBezTo>
                  <a:cubicBezTo>
                    <a:pt x="32" y="501"/>
                    <a:pt x="0" y="620"/>
                    <a:pt x="0" y="759"/>
                  </a:cubicBezTo>
                  <a:lnTo>
                    <a:pt x="0" y="17375"/>
                  </a:lnTo>
                  <a:lnTo>
                    <a:pt x="0" y="17400"/>
                  </a:lnTo>
                  <a:lnTo>
                    <a:pt x="25182" y="17400"/>
                  </a:lnTo>
                  <a:lnTo>
                    <a:pt x="25182" y="17375"/>
                  </a:lnTo>
                  <a:lnTo>
                    <a:pt x="25182" y="759"/>
                  </a:lnTo>
                  <a:cubicBezTo>
                    <a:pt x="25182" y="620"/>
                    <a:pt x="25150" y="501"/>
                    <a:pt x="25080" y="381"/>
                  </a:cubicBezTo>
                  <a:cubicBezTo>
                    <a:pt x="25010" y="259"/>
                    <a:pt x="24923" y="172"/>
                    <a:pt x="24802" y="102"/>
                  </a:cubicBezTo>
                  <a:cubicBezTo>
                    <a:pt x="24681" y="33"/>
                    <a:pt x="24563" y="1"/>
                    <a:pt x="24424" y="0"/>
                  </a:cubicBezTo>
                  <a:lnTo>
                    <a:pt x="758" y="0"/>
                  </a:lnTo>
                  <a:close/>
                  <a:moveTo>
                    <a:pt x="24473" y="16323"/>
                  </a:moveTo>
                  <a:lnTo>
                    <a:pt x="709" y="16323"/>
                  </a:lnTo>
                  <a:lnTo>
                    <a:pt x="709" y="1175"/>
                  </a:lnTo>
                  <a:lnTo>
                    <a:pt x="24473" y="1175"/>
                  </a:lnTo>
                  <a:lnTo>
                    <a:pt x="24473" y="163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Freeform 2">
              <a:extLst>
                <a:ext uri="{FF2B5EF4-FFF2-40B4-BE49-F238E27FC236}">
                  <a16:creationId xmlns:a16="http://schemas.microsoft.com/office/drawing/2014/main" id="{8ED0C973-5CC2-8544-901A-15D23DA0B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4630" y="4626272"/>
              <a:ext cx="6337301" cy="116876"/>
            </a:xfrm>
            <a:custGeom>
              <a:avLst/>
              <a:gdLst>
                <a:gd name="T0" fmla="*/ 13987 w 27975"/>
                <a:gd name="T1" fmla="*/ 514 h 515"/>
                <a:gd name="T2" fmla="*/ 0 w 27975"/>
                <a:gd name="T3" fmla="*/ 514 h 515"/>
                <a:gd name="T4" fmla="*/ 0 w 27975"/>
                <a:gd name="T5" fmla="*/ 0 h 515"/>
                <a:gd name="T6" fmla="*/ 27974 w 27975"/>
                <a:gd name="T7" fmla="*/ 0 h 515"/>
                <a:gd name="T8" fmla="*/ 27974 w 27975"/>
                <a:gd name="T9" fmla="*/ 514 h 515"/>
                <a:gd name="T10" fmla="*/ 13987 w 27975"/>
                <a:gd name="T11" fmla="*/ 514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975" h="515">
                  <a:moveTo>
                    <a:pt x="13987" y="514"/>
                  </a:moveTo>
                  <a:lnTo>
                    <a:pt x="0" y="514"/>
                  </a:lnTo>
                  <a:lnTo>
                    <a:pt x="0" y="0"/>
                  </a:lnTo>
                  <a:lnTo>
                    <a:pt x="27974" y="0"/>
                  </a:lnTo>
                  <a:lnTo>
                    <a:pt x="27974" y="514"/>
                  </a:lnTo>
                  <a:lnTo>
                    <a:pt x="13987" y="514"/>
                  </a:lnTo>
                </a:path>
              </a:pathLst>
            </a:cu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8B9A3225-F6BB-F440-ACBC-D0C92CE3C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4630" y="4743148"/>
              <a:ext cx="6337301" cy="60936"/>
            </a:xfrm>
            <a:custGeom>
              <a:avLst/>
              <a:gdLst>
                <a:gd name="T0" fmla="*/ 0 w 27975"/>
                <a:gd name="T1" fmla="*/ 0 h 270"/>
                <a:gd name="T2" fmla="*/ 1028 w 27975"/>
                <a:gd name="T3" fmla="*/ 269 h 270"/>
                <a:gd name="T4" fmla="*/ 26946 w 27975"/>
                <a:gd name="T5" fmla="*/ 269 h 270"/>
                <a:gd name="T6" fmla="*/ 27974 w 27975"/>
                <a:gd name="T7" fmla="*/ 0 h 270"/>
                <a:gd name="T8" fmla="*/ 0 w 27975"/>
                <a:gd name="T9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75" h="270">
                  <a:moveTo>
                    <a:pt x="0" y="0"/>
                  </a:moveTo>
                  <a:cubicBezTo>
                    <a:pt x="172" y="157"/>
                    <a:pt x="569" y="269"/>
                    <a:pt x="1028" y="269"/>
                  </a:cubicBezTo>
                  <a:lnTo>
                    <a:pt x="26946" y="269"/>
                  </a:lnTo>
                  <a:cubicBezTo>
                    <a:pt x="27405" y="269"/>
                    <a:pt x="27802" y="157"/>
                    <a:pt x="27974" y="0"/>
                  </a:cubicBezTo>
                  <a:lnTo>
                    <a:pt x="0" y="0"/>
                  </a:lnTo>
                </a:path>
              </a:pathLst>
            </a:cu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Freeform 4">
              <a:extLst>
                <a:ext uri="{FF2B5EF4-FFF2-40B4-BE49-F238E27FC236}">
                  <a16:creationId xmlns:a16="http://schemas.microsoft.com/office/drawing/2014/main" id="{CC8300E6-BF92-1940-8746-E4965F45A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2831" y="4626272"/>
              <a:ext cx="1041899" cy="77918"/>
            </a:xfrm>
            <a:custGeom>
              <a:avLst/>
              <a:gdLst>
                <a:gd name="T0" fmla="*/ 0 w 4601"/>
                <a:gd name="T1" fmla="*/ 0 h 343"/>
                <a:gd name="T2" fmla="*/ 0 w 4601"/>
                <a:gd name="T3" fmla="*/ 29 h 343"/>
                <a:gd name="T4" fmla="*/ 0 w 4601"/>
                <a:gd name="T5" fmla="*/ 29 h 343"/>
                <a:gd name="T6" fmla="*/ 42 w 4601"/>
                <a:gd name="T7" fmla="*/ 185 h 343"/>
                <a:gd name="T8" fmla="*/ 157 w 4601"/>
                <a:gd name="T9" fmla="*/ 300 h 343"/>
                <a:gd name="T10" fmla="*/ 313 w 4601"/>
                <a:gd name="T11" fmla="*/ 342 h 343"/>
                <a:gd name="T12" fmla="*/ 4287 w 4601"/>
                <a:gd name="T13" fmla="*/ 342 h 343"/>
                <a:gd name="T14" fmla="*/ 4287 w 4601"/>
                <a:gd name="T15" fmla="*/ 342 h 343"/>
                <a:gd name="T16" fmla="*/ 4443 w 4601"/>
                <a:gd name="T17" fmla="*/ 300 h 343"/>
                <a:gd name="T18" fmla="*/ 4558 w 4601"/>
                <a:gd name="T19" fmla="*/ 185 h 343"/>
                <a:gd name="T20" fmla="*/ 4600 w 4601"/>
                <a:gd name="T21" fmla="*/ 29 h 343"/>
                <a:gd name="T22" fmla="*/ 4600 w 4601"/>
                <a:gd name="T23" fmla="*/ 0 h 343"/>
                <a:gd name="T24" fmla="*/ 0 w 4601"/>
                <a:gd name="T25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01" h="343">
                  <a:moveTo>
                    <a:pt x="0" y="0"/>
                  </a:moveTo>
                  <a:lnTo>
                    <a:pt x="0" y="29"/>
                  </a:lnTo>
                  <a:lnTo>
                    <a:pt x="0" y="29"/>
                  </a:lnTo>
                  <a:cubicBezTo>
                    <a:pt x="0" y="86"/>
                    <a:pt x="13" y="135"/>
                    <a:pt x="42" y="185"/>
                  </a:cubicBezTo>
                  <a:cubicBezTo>
                    <a:pt x="71" y="235"/>
                    <a:pt x="107" y="271"/>
                    <a:pt x="157" y="300"/>
                  </a:cubicBezTo>
                  <a:cubicBezTo>
                    <a:pt x="207" y="329"/>
                    <a:pt x="256" y="342"/>
                    <a:pt x="313" y="342"/>
                  </a:cubicBezTo>
                  <a:lnTo>
                    <a:pt x="4287" y="342"/>
                  </a:lnTo>
                  <a:lnTo>
                    <a:pt x="4287" y="342"/>
                  </a:lnTo>
                  <a:cubicBezTo>
                    <a:pt x="4344" y="342"/>
                    <a:pt x="4393" y="329"/>
                    <a:pt x="4443" y="300"/>
                  </a:cubicBezTo>
                  <a:cubicBezTo>
                    <a:pt x="4493" y="271"/>
                    <a:pt x="4529" y="235"/>
                    <a:pt x="4558" y="185"/>
                  </a:cubicBezTo>
                  <a:cubicBezTo>
                    <a:pt x="4587" y="135"/>
                    <a:pt x="4600" y="86"/>
                    <a:pt x="4600" y="29"/>
                  </a:cubicBezTo>
                  <a:lnTo>
                    <a:pt x="4600" y="0"/>
                  </a:lnTo>
                  <a:lnTo>
                    <a:pt x="0" y="0"/>
                  </a:lnTo>
                </a:path>
              </a:pathLst>
            </a:cu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CC9FCDAC-5BD9-8F4B-ABD9-2C7C0E873FA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8035041" y="792396"/>
              <a:ext cx="56478" cy="54306"/>
            </a:xfrm>
            <a:custGeom>
              <a:avLst/>
              <a:gdLst>
                <a:gd name="T0" fmla="*/ 112 w 113"/>
                <a:gd name="T1" fmla="*/ 55 h 112"/>
                <a:gd name="T2" fmla="*/ 112 w 113"/>
                <a:gd name="T3" fmla="*/ 55 h 112"/>
                <a:gd name="T4" fmla="*/ 56 w 113"/>
                <a:gd name="T5" fmla="*/ 111 h 112"/>
                <a:gd name="T6" fmla="*/ 0 w 113"/>
                <a:gd name="T7" fmla="*/ 55 h 112"/>
                <a:gd name="T8" fmla="*/ 56 w 113"/>
                <a:gd name="T9" fmla="*/ 0 h 112"/>
                <a:gd name="T10" fmla="*/ 112 w 113"/>
                <a:gd name="T11" fmla="*/ 5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112">
                  <a:moveTo>
                    <a:pt x="112" y="55"/>
                  </a:moveTo>
                  <a:lnTo>
                    <a:pt x="112" y="55"/>
                  </a:lnTo>
                  <a:cubicBezTo>
                    <a:pt x="112" y="83"/>
                    <a:pt x="84" y="111"/>
                    <a:pt x="56" y="111"/>
                  </a:cubicBezTo>
                  <a:cubicBezTo>
                    <a:pt x="22" y="111"/>
                    <a:pt x="0" y="83"/>
                    <a:pt x="0" y="55"/>
                  </a:cubicBezTo>
                  <a:cubicBezTo>
                    <a:pt x="0" y="21"/>
                    <a:pt x="22" y="0"/>
                    <a:pt x="56" y="0"/>
                  </a:cubicBezTo>
                  <a:cubicBezTo>
                    <a:pt x="84" y="0"/>
                    <a:pt x="112" y="21"/>
                    <a:pt x="112" y="55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014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C916F2-8E6F-684C-98A5-BEA3440A3CF6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425894-162D-C941-AB48-EB592D79DB1B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C40F0614-2D0E-1B48-9144-6EB81741670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43000" y="838200"/>
            <a:ext cx="4067204" cy="144780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tabLst/>
              <a:defRPr lang="en-US" sz="14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9A055EDF-21BD-E84B-BD39-A15E9270A717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242048" y="2802922"/>
            <a:ext cx="3655185" cy="232844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Place your screenshot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AA6358-B31E-F944-9774-99B79BA50461}"/>
              </a:ext>
            </a:extLst>
          </p:cNvPr>
          <p:cNvGrpSpPr/>
          <p:nvPr userDrawn="1"/>
        </p:nvGrpSpPr>
        <p:grpSpPr>
          <a:xfrm>
            <a:off x="929077" y="2638270"/>
            <a:ext cx="4281126" cy="2783002"/>
            <a:chOff x="4894630" y="684439"/>
            <a:chExt cx="6337301" cy="4119645"/>
          </a:xfrm>
        </p:grpSpPr>
        <p:sp>
          <p:nvSpPr>
            <p:cNvPr id="39" name="Freeform 1">
              <a:extLst>
                <a:ext uri="{FF2B5EF4-FFF2-40B4-BE49-F238E27FC236}">
                  <a16:creationId xmlns:a16="http://schemas.microsoft.com/office/drawing/2014/main" id="{56A8B65A-5630-C143-8DC4-502AD5D83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1296" y="684439"/>
              <a:ext cx="5704969" cy="3941833"/>
            </a:xfrm>
            <a:custGeom>
              <a:avLst/>
              <a:gdLst>
                <a:gd name="T0" fmla="*/ 758 w 25183"/>
                <a:gd name="T1" fmla="*/ 0 h 17401"/>
                <a:gd name="T2" fmla="*/ 380 w 25183"/>
                <a:gd name="T3" fmla="*/ 102 h 17401"/>
                <a:gd name="T4" fmla="*/ 101 w 25183"/>
                <a:gd name="T5" fmla="*/ 381 h 17401"/>
                <a:gd name="T6" fmla="*/ 0 w 25183"/>
                <a:gd name="T7" fmla="*/ 759 h 17401"/>
                <a:gd name="T8" fmla="*/ 0 w 25183"/>
                <a:gd name="T9" fmla="*/ 17375 h 17401"/>
                <a:gd name="T10" fmla="*/ 0 w 25183"/>
                <a:gd name="T11" fmla="*/ 17400 h 17401"/>
                <a:gd name="T12" fmla="*/ 25182 w 25183"/>
                <a:gd name="T13" fmla="*/ 17400 h 17401"/>
                <a:gd name="T14" fmla="*/ 25182 w 25183"/>
                <a:gd name="T15" fmla="*/ 17375 h 17401"/>
                <a:gd name="T16" fmla="*/ 25182 w 25183"/>
                <a:gd name="T17" fmla="*/ 759 h 17401"/>
                <a:gd name="T18" fmla="*/ 25080 w 25183"/>
                <a:gd name="T19" fmla="*/ 381 h 17401"/>
                <a:gd name="T20" fmla="*/ 24802 w 25183"/>
                <a:gd name="T21" fmla="*/ 102 h 17401"/>
                <a:gd name="T22" fmla="*/ 24424 w 25183"/>
                <a:gd name="T23" fmla="*/ 0 h 17401"/>
                <a:gd name="T24" fmla="*/ 758 w 25183"/>
                <a:gd name="T25" fmla="*/ 0 h 17401"/>
                <a:gd name="T26" fmla="*/ 24473 w 25183"/>
                <a:gd name="T27" fmla="*/ 16323 h 17401"/>
                <a:gd name="T28" fmla="*/ 709 w 25183"/>
                <a:gd name="T29" fmla="*/ 16323 h 17401"/>
                <a:gd name="T30" fmla="*/ 709 w 25183"/>
                <a:gd name="T31" fmla="*/ 1175 h 17401"/>
                <a:gd name="T32" fmla="*/ 24473 w 25183"/>
                <a:gd name="T33" fmla="*/ 1175 h 17401"/>
                <a:gd name="T34" fmla="*/ 24473 w 25183"/>
                <a:gd name="T35" fmla="*/ 16323 h 17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183" h="17401">
                  <a:moveTo>
                    <a:pt x="758" y="0"/>
                  </a:moveTo>
                  <a:cubicBezTo>
                    <a:pt x="619" y="1"/>
                    <a:pt x="501" y="33"/>
                    <a:pt x="380" y="102"/>
                  </a:cubicBezTo>
                  <a:cubicBezTo>
                    <a:pt x="259" y="172"/>
                    <a:pt x="172" y="259"/>
                    <a:pt x="101" y="381"/>
                  </a:cubicBezTo>
                  <a:cubicBezTo>
                    <a:pt x="32" y="501"/>
                    <a:pt x="0" y="620"/>
                    <a:pt x="0" y="759"/>
                  </a:cubicBezTo>
                  <a:lnTo>
                    <a:pt x="0" y="17375"/>
                  </a:lnTo>
                  <a:lnTo>
                    <a:pt x="0" y="17400"/>
                  </a:lnTo>
                  <a:lnTo>
                    <a:pt x="25182" y="17400"/>
                  </a:lnTo>
                  <a:lnTo>
                    <a:pt x="25182" y="17375"/>
                  </a:lnTo>
                  <a:lnTo>
                    <a:pt x="25182" y="759"/>
                  </a:lnTo>
                  <a:cubicBezTo>
                    <a:pt x="25182" y="620"/>
                    <a:pt x="25150" y="501"/>
                    <a:pt x="25080" y="381"/>
                  </a:cubicBezTo>
                  <a:cubicBezTo>
                    <a:pt x="25010" y="259"/>
                    <a:pt x="24923" y="172"/>
                    <a:pt x="24802" y="102"/>
                  </a:cubicBezTo>
                  <a:cubicBezTo>
                    <a:pt x="24681" y="33"/>
                    <a:pt x="24563" y="1"/>
                    <a:pt x="24424" y="0"/>
                  </a:cubicBezTo>
                  <a:lnTo>
                    <a:pt x="758" y="0"/>
                  </a:lnTo>
                  <a:close/>
                  <a:moveTo>
                    <a:pt x="24473" y="16323"/>
                  </a:moveTo>
                  <a:lnTo>
                    <a:pt x="709" y="16323"/>
                  </a:lnTo>
                  <a:lnTo>
                    <a:pt x="709" y="1175"/>
                  </a:lnTo>
                  <a:lnTo>
                    <a:pt x="24473" y="1175"/>
                  </a:lnTo>
                  <a:lnTo>
                    <a:pt x="24473" y="163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Freeform 2">
              <a:extLst>
                <a:ext uri="{FF2B5EF4-FFF2-40B4-BE49-F238E27FC236}">
                  <a16:creationId xmlns:a16="http://schemas.microsoft.com/office/drawing/2014/main" id="{8ED0C973-5CC2-8544-901A-15D23DA0B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4630" y="4626272"/>
              <a:ext cx="6337301" cy="116876"/>
            </a:xfrm>
            <a:custGeom>
              <a:avLst/>
              <a:gdLst>
                <a:gd name="T0" fmla="*/ 13987 w 27975"/>
                <a:gd name="T1" fmla="*/ 514 h 515"/>
                <a:gd name="T2" fmla="*/ 0 w 27975"/>
                <a:gd name="T3" fmla="*/ 514 h 515"/>
                <a:gd name="T4" fmla="*/ 0 w 27975"/>
                <a:gd name="T5" fmla="*/ 0 h 515"/>
                <a:gd name="T6" fmla="*/ 27974 w 27975"/>
                <a:gd name="T7" fmla="*/ 0 h 515"/>
                <a:gd name="T8" fmla="*/ 27974 w 27975"/>
                <a:gd name="T9" fmla="*/ 514 h 515"/>
                <a:gd name="T10" fmla="*/ 13987 w 27975"/>
                <a:gd name="T11" fmla="*/ 514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975" h="515">
                  <a:moveTo>
                    <a:pt x="13987" y="514"/>
                  </a:moveTo>
                  <a:lnTo>
                    <a:pt x="0" y="514"/>
                  </a:lnTo>
                  <a:lnTo>
                    <a:pt x="0" y="0"/>
                  </a:lnTo>
                  <a:lnTo>
                    <a:pt x="27974" y="0"/>
                  </a:lnTo>
                  <a:lnTo>
                    <a:pt x="27974" y="514"/>
                  </a:lnTo>
                  <a:lnTo>
                    <a:pt x="13987" y="514"/>
                  </a:lnTo>
                </a:path>
              </a:pathLst>
            </a:cu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8B9A3225-F6BB-F440-ACBC-D0C92CE3C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4630" y="4743148"/>
              <a:ext cx="6337301" cy="60936"/>
            </a:xfrm>
            <a:custGeom>
              <a:avLst/>
              <a:gdLst>
                <a:gd name="T0" fmla="*/ 0 w 27975"/>
                <a:gd name="T1" fmla="*/ 0 h 270"/>
                <a:gd name="T2" fmla="*/ 1028 w 27975"/>
                <a:gd name="T3" fmla="*/ 269 h 270"/>
                <a:gd name="T4" fmla="*/ 26946 w 27975"/>
                <a:gd name="T5" fmla="*/ 269 h 270"/>
                <a:gd name="T6" fmla="*/ 27974 w 27975"/>
                <a:gd name="T7" fmla="*/ 0 h 270"/>
                <a:gd name="T8" fmla="*/ 0 w 27975"/>
                <a:gd name="T9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75" h="270">
                  <a:moveTo>
                    <a:pt x="0" y="0"/>
                  </a:moveTo>
                  <a:cubicBezTo>
                    <a:pt x="172" y="157"/>
                    <a:pt x="569" y="269"/>
                    <a:pt x="1028" y="269"/>
                  </a:cubicBezTo>
                  <a:lnTo>
                    <a:pt x="26946" y="269"/>
                  </a:lnTo>
                  <a:cubicBezTo>
                    <a:pt x="27405" y="269"/>
                    <a:pt x="27802" y="157"/>
                    <a:pt x="27974" y="0"/>
                  </a:cubicBezTo>
                  <a:lnTo>
                    <a:pt x="0" y="0"/>
                  </a:lnTo>
                </a:path>
              </a:pathLst>
            </a:cu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Freeform 4">
              <a:extLst>
                <a:ext uri="{FF2B5EF4-FFF2-40B4-BE49-F238E27FC236}">
                  <a16:creationId xmlns:a16="http://schemas.microsoft.com/office/drawing/2014/main" id="{CC8300E6-BF92-1940-8746-E4965F45A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2831" y="4626272"/>
              <a:ext cx="1041899" cy="77918"/>
            </a:xfrm>
            <a:custGeom>
              <a:avLst/>
              <a:gdLst>
                <a:gd name="T0" fmla="*/ 0 w 4601"/>
                <a:gd name="T1" fmla="*/ 0 h 343"/>
                <a:gd name="T2" fmla="*/ 0 w 4601"/>
                <a:gd name="T3" fmla="*/ 29 h 343"/>
                <a:gd name="T4" fmla="*/ 0 w 4601"/>
                <a:gd name="T5" fmla="*/ 29 h 343"/>
                <a:gd name="T6" fmla="*/ 42 w 4601"/>
                <a:gd name="T7" fmla="*/ 185 h 343"/>
                <a:gd name="T8" fmla="*/ 157 w 4601"/>
                <a:gd name="T9" fmla="*/ 300 h 343"/>
                <a:gd name="T10" fmla="*/ 313 w 4601"/>
                <a:gd name="T11" fmla="*/ 342 h 343"/>
                <a:gd name="T12" fmla="*/ 4287 w 4601"/>
                <a:gd name="T13" fmla="*/ 342 h 343"/>
                <a:gd name="T14" fmla="*/ 4287 w 4601"/>
                <a:gd name="T15" fmla="*/ 342 h 343"/>
                <a:gd name="T16" fmla="*/ 4443 w 4601"/>
                <a:gd name="T17" fmla="*/ 300 h 343"/>
                <a:gd name="T18" fmla="*/ 4558 w 4601"/>
                <a:gd name="T19" fmla="*/ 185 h 343"/>
                <a:gd name="T20" fmla="*/ 4600 w 4601"/>
                <a:gd name="T21" fmla="*/ 29 h 343"/>
                <a:gd name="T22" fmla="*/ 4600 w 4601"/>
                <a:gd name="T23" fmla="*/ 0 h 343"/>
                <a:gd name="T24" fmla="*/ 0 w 4601"/>
                <a:gd name="T25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01" h="343">
                  <a:moveTo>
                    <a:pt x="0" y="0"/>
                  </a:moveTo>
                  <a:lnTo>
                    <a:pt x="0" y="29"/>
                  </a:lnTo>
                  <a:lnTo>
                    <a:pt x="0" y="29"/>
                  </a:lnTo>
                  <a:cubicBezTo>
                    <a:pt x="0" y="86"/>
                    <a:pt x="13" y="135"/>
                    <a:pt x="42" y="185"/>
                  </a:cubicBezTo>
                  <a:cubicBezTo>
                    <a:pt x="71" y="235"/>
                    <a:pt x="107" y="271"/>
                    <a:pt x="157" y="300"/>
                  </a:cubicBezTo>
                  <a:cubicBezTo>
                    <a:pt x="207" y="329"/>
                    <a:pt x="256" y="342"/>
                    <a:pt x="313" y="342"/>
                  </a:cubicBezTo>
                  <a:lnTo>
                    <a:pt x="4287" y="342"/>
                  </a:lnTo>
                  <a:lnTo>
                    <a:pt x="4287" y="342"/>
                  </a:lnTo>
                  <a:cubicBezTo>
                    <a:pt x="4344" y="342"/>
                    <a:pt x="4393" y="329"/>
                    <a:pt x="4443" y="300"/>
                  </a:cubicBezTo>
                  <a:cubicBezTo>
                    <a:pt x="4493" y="271"/>
                    <a:pt x="4529" y="235"/>
                    <a:pt x="4558" y="185"/>
                  </a:cubicBezTo>
                  <a:cubicBezTo>
                    <a:pt x="4587" y="135"/>
                    <a:pt x="4600" y="86"/>
                    <a:pt x="4600" y="29"/>
                  </a:cubicBezTo>
                  <a:lnTo>
                    <a:pt x="4600" y="0"/>
                  </a:lnTo>
                  <a:lnTo>
                    <a:pt x="0" y="0"/>
                  </a:lnTo>
                </a:path>
              </a:pathLst>
            </a:cu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CC9FCDAC-5BD9-8F4B-ABD9-2C7C0E873FA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8035041" y="792396"/>
              <a:ext cx="56478" cy="54306"/>
            </a:xfrm>
            <a:custGeom>
              <a:avLst/>
              <a:gdLst>
                <a:gd name="T0" fmla="*/ 112 w 113"/>
                <a:gd name="T1" fmla="*/ 55 h 112"/>
                <a:gd name="T2" fmla="*/ 112 w 113"/>
                <a:gd name="T3" fmla="*/ 55 h 112"/>
                <a:gd name="T4" fmla="*/ 56 w 113"/>
                <a:gd name="T5" fmla="*/ 111 h 112"/>
                <a:gd name="T6" fmla="*/ 0 w 113"/>
                <a:gd name="T7" fmla="*/ 55 h 112"/>
                <a:gd name="T8" fmla="*/ 56 w 113"/>
                <a:gd name="T9" fmla="*/ 0 h 112"/>
                <a:gd name="T10" fmla="*/ 112 w 113"/>
                <a:gd name="T11" fmla="*/ 5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112">
                  <a:moveTo>
                    <a:pt x="112" y="55"/>
                  </a:moveTo>
                  <a:lnTo>
                    <a:pt x="112" y="55"/>
                  </a:lnTo>
                  <a:cubicBezTo>
                    <a:pt x="112" y="83"/>
                    <a:pt x="84" y="111"/>
                    <a:pt x="56" y="111"/>
                  </a:cubicBezTo>
                  <a:cubicBezTo>
                    <a:pt x="22" y="111"/>
                    <a:pt x="0" y="83"/>
                    <a:pt x="0" y="55"/>
                  </a:cubicBezTo>
                  <a:cubicBezTo>
                    <a:pt x="0" y="21"/>
                    <a:pt x="22" y="0"/>
                    <a:pt x="56" y="0"/>
                  </a:cubicBezTo>
                  <a:cubicBezTo>
                    <a:pt x="84" y="0"/>
                    <a:pt x="112" y="21"/>
                    <a:pt x="112" y="55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B8D613B3-9785-5E4F-9DCE-5201C7671B75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7641142" y="2159565"/>
            <a:ext cx="2356063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400" b="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id="{C171E5B0-C4B3-B043-85F5-497B19DAB3CA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7641142" y="2393163"/>
            <a:ext cx="2356063" cy="4572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05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7" name="Content Placeholder 9">
            <a:extLst>
              <a:ext uri="{FF2B5EF4-FFF2-40B4-BE49-F238E27FC236}">
                <a16:creationId xmlns:a16="http://schemas.microsoft.com/office/drawing/2014/main" id="{E4194D4E-EAA8-0146-B1EC-D1FF6EA31DB2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6289798" y="1905000"/>
            <a:ext cx="1295400" cy="1188798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tabLst/>
              <a:defRPr lang="en-US" sz="8000" b="1" kern="2000" spc="-30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A</a:t>
            </a:r>
          </a:p>
        </p:txBody>
      </p:sp>
      <p:sp>
        <p:nvSpPr>
          <p:cNvPr id="28" name="Content Placeholder 9">
            <a:extLst>
              <a:ext uri="{FF2B5EF4-FFF2-40B4-BE49-F238E27FC236}">
                <a16:creationId xmlns:a16="http://schemas.microsoft.com/office/drawing/2014/main" id="{8B2D903F-6E37-8047-BE39-9659259A8361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7641142" y="3813553"/>
            <a:ext cx="2356063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400" b="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9" name="Content Placeholder 9">
            <a:extLst>
              <a:ext uri="{FF2B5EF4-FFF2-40B4-BE49-F238E27FC236}">
                <a16:creationId xmlns:a16="http://schemas.microsoft.com/office/drawing/2014/main" id="{04CBCA49-C916-5646-B2AE-394B38E8B25C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7641142" y="4047151"/>
            <a:ext cx="2356063" cy="4572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05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30" name="Content Placeholder 9">
            <a:extLst>
              <a:ext uri="{FF2B5EF4-FFF2-40B4-BE49-F238E27FC236}">
                <a16:creationId xmlns:a16="http://schemas.microsoft.com/office/drawing/2014/main" id="{AC28942A-021A-F44F-BEBF-521E07771DA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289798" y="3558988"/>
            <a:ext cx="1295400" cy="1188798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tabLst/>
              <a:defRPr lang="en-US" sz="8000" b="1" kern="2000" spc="-30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26879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588" y="1615919"/>
            <a:ext cx="3282043" cy="1555439"/>
          </a:xfrm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Slide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C916F2-8E6F-684C-98A5-BEA3440A3CF6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425894-162D-C941-AB48-EB592D79DB1B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C40F0614-2D0E-1B48-9144-6EB81741670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87588" y="3368518"/>
            <a:ext cx="3282043" cy="2117881"/>
          </a:xfrm>
        </p:spPr>
        <p:txBody>
          <a:bodyPr vert="horz" lIns="91440" tIns="45720" rIns="91440" bIns="45720" rtlCol="0" anchor="ctr">
            <a:normAutofit/>
          </a:bodyPr>
          <a:lstStyle>
            <a:lvl1pPr marL="7938" indent="-7938">
              <a:tabLst/>
              <a:defRPr lang="en-US" sz="14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78BC6E97-E9F7-D747-A923-46728D7985D9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344521" y="1089212"/>
            <a:ext cx="3502959" cy="466612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Place your screenshot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98182EE-A482-BF49-805E-0DD36E32DE21}"/>
              </a:ext>
            </a:extLst>
          </p:cNvPr>
          <p:cNvGrpSpPr/>
          <p:nvPr userDrawn="1"/>
        </p:nvGrpSpPr>
        <p:grpSpPr>
          <a:xfrm>
            <a:off x="4104835" y="609600"/>
            <a:ext cx="3982331" cy="5638800"/>
            <a:chOff x="1531938" y="3617913"/>
            <a:chExt cx="2786062" cy="3944937"/>
          </a:xfrm>
        </p:grpSpPr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E9FB2200-AC7C-1842-A997-60E7B1B984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938" y="3617913"/>
              <a:ext cx="2786062" cy="3944937"/>
            </a:xfrm>
            <a:custGeom>
              <a:avLst/>
              <a:gdLst>
                <a:gd name="T0" fmla="*/ 7227 w 7740"/>
                <a:gd name="T1" fmla="*/ 0 h 10959"/>
                <a:gd name="T2" fmla="*/ 7227 w 7740"/>
                <a:gd name="T3" fmla="*/ 0 h 10959"/>
                <a:gd name="T4" fmla="*/ 518 w 7740"/>
                <a:gd name="T5" fmla="*/ 0 h 10959"/>
                <a:gd name="T6" fmla="*/ 0 w 7740"/>
                <a:gd name="T7" fmla="*/ 511 h 10959"/>
                <a:gd name="T8" fmla="*/ 0 w 7740"/>
                <a:gd name="T9" fmla="*/ 10440 h 10959"/>
                <a:gd name="T10" fmla="*/ 518 w 7740"/>
                <a:gd name="T11" fmla="*/ 10958 h 10959"/>
                <a:gd name="T12" fmla="*/ 7227 w 7740"/>
                <a:gd name="T13" fmla="*/ 10958 h 10959"/>
                <a:gd name="T14" fmla="*/ 7739 w 7740"/>
                <a:gd name="T15" fmla="*/ 10440 h 10959"/>
                <a:gd name="T16" fmla="*/ 7739 w 7740"/>
                <a:gd name="T17" fmla="*/ 511 h 10959"/>
                <a:gd name="T18" fmla="*/ 7227 w 7740"/>
                <a:gd name="T19" fmla="*/ 0 h 10959"/>
                <a:gd name="T20" fmla="*/ 7266 w 7740"/>
                <a:gd name="T21" fmla="*/ 9945 h 10959"/>
                <a:gd name="T22" fmla="*/ 7266 w 7740"/>
                <a:gd name="T23" fmla="*/ 9945 h 10959"/>
                <a:gd name="T24" fmla="*/ 7227 w 7740"/>
                <a:gd name="T25" fmla="*/ 9978 h 10959"/>
                <a:gd name="T26" fmla="*/ 518 w 7740"/>
                <a:gd name="T27" fmla="*/ 9978 h 10959"/>
                <a:gd name="T28" fmla="*/ 478 w 7740"/>
                <a:gd name="T29" fmla="*/ 9945 h 10959"/>
                <a:gd name="T30" fmla="*/ 478 w 7740"/>
                <a:gd name="T31" fmla="*/ 984 h 10959"/>
                <a:gd name="T32" fmla="*/ 518 w 7740"/>
                <a:gd name="T33" fmla="*/ 945 h 10959"/>
                <a:gd name="T34" fmla="*/ 7227 w 7740"/>
                <a:gd name="T35" fmla="*/ 945 h 10959"/>
                <a:gd name="T36" fmla="*/ 7266 w 7740"/>
                <a:gd name="T37" fmla="*/ 984 h 10959"/>
                <a:gd name="T38" fmla="*/ 7266 w 7740"/>
                <a:gd name="T39" fmla="*/ 9945 h 10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40" h="10959">
                  <a:moveTo>
                    <a:pt x="7227" y="0"/>
                  </a:moveTo>
                  <a:lnTo>
                    <a:pt x="7227" y="0"/>
                  </a:lnTo>
                  <a:cubicBezTo>
                    <a:pt x="518" y="0"/>
                    <a:pt x="518" y="0"/>
                    <a:pt x="518" y="0"/>
                  </a:cubicBezTo>
                  <a:cubicBezTo>
                    <a:pt x="236" y="0"/>
                    <a:pt x="0" y="231"/>
                    <a:pt x="0" y="511"/>
                  </a:cubicBezTo>
                  <a:cubicBezTo>
                    <a:pt x="0" y="10440"/>
                    <a:pt x="0" y="10440"/>
                    <a:pt x="0" y="10440"/>
                  </a:cubicBezTo>
                  <a:cubicBezTo>
                    <a:pt x="0" y="10721"/>
                    <a:pt x="236" y="10958"/>
                    <a:pt x="518" y="10958"/>
                  </a:cubicBezTo>
                  <a:cubicBezTo>
                    <a:pt x="7227" y="10958"/>
                    <a:pt x="7227" y="10958"/>
                    <a:pt x="7227" y="10958"/>
                  </a:cubicBezTo>
                  <a:cubicBezTo>
                    <a:pt x="7508" y="10958"/>
                    <a:pt x="7739" y="10721"/>
                    <a:pt x="7739" y="10440"/>
                  </a:cubicBezTo>
                  <a:cubicBezTo>
                    <a:pt x="7739" y="511"/>
                    <a:pt x="7739" y="511"/>
                    <a:pt x="7739" y="511"/>
                  </a:cubicBezTo>
                  <a:cubicBezTo>
                    <a:pt x="7739" y="231"/>
                    <a:pt x="7508" y="0"/>
                    <a:pt x="7227" y="0"/>
                  </a:cubicBezTo>
                  <a:close/>
                  <a:moveTo>
                    <a:pt x="7266" y="9945"/>
                  </a:moveTo>
                  <a:lnTo>
                    <a:pt x="7266" y="9945"/>
                  </a:lnTo>
                  <a:cubicBezTo>
                    <a:pt x="7266" y="9962"/>
                    <a:pt x="7249" y="9978"/>
                    <a:pt x="7227" y="9978"/>
                  </a:cubicBezTo>
                  <a:cubicBezTo>
                    <a:pt x="518" y="9978"/>
                    <a:pt x="518" y="9978"/>
                    <a:pt x="518" y="9978"/>
                  </a:cubicBezTo>
                  <a:cubicBezTo>
                    <a:pt x="495" y="9978"/>
                    <a:pt x="478" y="9962"/>
                    <a:pt x="478" y="9945"/>
                  </a:cubicBezTo>
                  <a:cubicBezTo>
                    <a:pt x="478" y="984"/>
                    <a:pt x="478" y="984"/>
                    <a:pt x="478" y="984"/>
                  </a:cubicBezTo>
                  <a:cubicBezTo>
                    <a:pt x="478" y="962"/>
                    <a:pt x="495" y="945"/>
                    <a:pt x="518" y="945"/>
                  </a:cubicBezTo>
                  <a:cubicBezTo>
                    <a:pt x="7227" y="945"/>
                    <a:pt x="7227" y="945"/>
                    <a:pt x="7227" y="945"/>
                  </a:cubicBezTo>
                  <a:cubicBezTo>
                    <a:pt x="7249" y="945"/>
                    <a:pt x="7266" y="962"/>
                    <a:pt x="7266" y="984"/>
                  </a:cubicBezTo>
                  <a:lnTo>
                    <a:pt x="7266" y="99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C102A609-0B5F-BA46-8364-A53FEA8CD4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450" y="7305675"/>
              <a:ext cx="173038" cy="173038"/>
            </a:xfrm>
            <a:custGeom>
              <a:avLst/>
              <a:gdLst>
                <a:gd name="T0" fmla="*/ 242 w 480"/>
                <a:gd name="T1" fmla="*/ 0 h 479"/>
                <a:gd name="T2" fmla="*/ 242 w 480"/>
                <a:gd name="T3" fmla="*/ 0 h 479"/>
                <a:gd name="T4" fmla="*/ 0 w 480"/>
                <a:gd name="T5" fmla="*/ 242 h 479"/>
                <a:gd name="T6" fmla="*/ 242 w 480"/>
                <a:gd name="T7" fmla="*/ 478 h 479"/>
                <a:gd name="T8" fmla="*/ 479 w 480"/>
                <a:gd name="T9" fmla="*/ 242 h 479"/>
                <a:gd name="T10" fmla="*/ 242 w 480"/>
                <a:gd name="T11" fmla="*/ 0 h 479"/>
                <a:gd name="T12" fmla="*/ 242 w 480"/>
                <a:gd name="T13" fmla="*/ 445 h 479"/>
                <a:gd name="T14" fmla="*/ 242 w 480"/>
                <a:gd name="T15" fmla="*/ 445 h 479"/>
                <a:gd name="T16" fmla="*/ 34 w 480"/>
                <a:gd name="T17" fmla="*/ 242 h 479"/>
                <a:gd name="T18" fmla="*/ 242 w 480"/>
                <a:gd name="T19" fmla="*/ 34 h 479"/>
                <a:gd name="T20" fmla="*/ 445 w 480"/>
                <a:gd name="T21" fmla="*/ 242 h 479"/>
                <a:gd name="T22" fmla="*/ 242 w 480"/>
                <a:gd name="T23" fmla="*/ 445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0" h="479">
                  <a:moveTo>
                    <a:pt x="242" y="0"/>
                  </a:moveTo>
                  <a:lnTo>
                    <a:pt x="242" y="0"/>
                  </a:lnTo>
                  <a:cubicBezTo>
                    <a:pt x="107" y="0"/>
                    <a:pt x="0" y="107"/>
                    <a:pt x="0" y="242"/>
                  </a:cubicBezTo>
                  <a:cubicBezTo>
                    <a:pt x="0" y="372"/>
                    <a:pt x="107" y="478"/>
                    <a:pt x="242" y="478"/>
                  </a:cubicBezTo>
                  <a:cubicBezTo>
                    <a:pt x="372" y="478"/>
                    <a:pt x="479" y="372"/>
                    <a:pt x="479" y="242"/>
                  </a:cubicBezTo>
                  <a:cubicBezTo>
                    <a:pt x="479" y="107"/>
                    <a:pt x="372" y="0"/>
                    <a:pt x="242" y="0"/>
                  </a:cubicBezTo>
                  <a:close/>
                  <a:moveTo>
                    <a:pt x="242" y="445"/>
                  </a:moveTo>
                  <a:lnTo>
                    <a:pt x="242" y="445"/>
                  </a:lnTo>
                  <a:cubicBezTo>
                    <a:pt x="130" y="445"/>
                    <a:pt x="34" y="355"/>
                    <a:pt x="34" y="242"/>
                  </a:cubicBezTo>
                  <a:cubicBezTo>
                    <a:pt x="34" y="124"/>
                    <a:pt x="130" y="34"/>
                    <a:pt x="242" y="34"/>
                  </a:cubicBezTo>
                  <a:cubicBezTo>
                    <a:pt x="355" y="34"/>
                    <a:pt x="445" y="124"/>
                    <a:pt x="445" y="242"/>
                  </a:cubicBezTo>
                  <a:cubicBezTo>
                    <a:pt x="445" y="355"/>
                    <a:pt x="355" y="445"/>
                    <a:pt x="242" y="445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1DBEFD55-CD7C-2046-9FE7-BF5E69935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5125" y="3778250"/>
              <a:ext cx="41275" cy="39688"/>
            </a:xfrm>
            <a:custGeom>
              <a:avLst/>
              <a:gdLst>
                <a:gd name="T0" fmla="*/ 112 w 113"/>
                <a:gd name="T1" fmla="*/ 55 h 112"/>
                <a:gd name="T2" fmla="*/ 112 w 113"/>
                <a:gd name="T3" fmla="*/ 55 h 112"/>
                <a:gd name="T4" fmla="*/ 56 w 113"/>
                <a:gd name="T5" fmla="*/ 111 h 112"/>
                <a:gd name="T6" fmla="*/ 0 w 113"/>
                <a:gd name="T7" fmla="*/ 55 h 112"/>
                <a:gd name="T8" fmla="*/ 56 w 113"/>
                <a:gd name="T9" fmla="*/ 0 h 112"/>
                <a:gd name="T10" fmla="*/ 112 w 113"/>
                <a:gd name="T11" fmla="*/ 5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112">
                  <a:moveTo>
                    <a:pt x="112" y="55"/>
                  </a:moveTo>
                  <a:lnTo>
                    <a:pt x="112" y="55"/>
                  </a:lnTo>
                  <a:cubicBezTo>
                    <a:pt x="112" y="83"/>
                    <a:pt x="84" y="111"/>
                    <a:pt x="56" y="111"/>
                  </a:cubicBezTo>
                  <a:cubicBezTo>
                    <a:pt x="22" y="111"/>
                    <a:pt x="0" y="83"/>
                    <a:pt x="0" y="55"/>
                  </a:cubicBezTo>
                  <a:cubicBezTo>
                    <a:pt x="0" y="21"/>
                    <a:pt x="22" y="0"/>
                    <a:pt x="56" y="0"/>
                  </a:cubicBezTo>
                  <a:cubicBezTo>
                    <a:pt x="84" y="0"/>
                    <a:pt x="112" y="21"/>
                    <a:pt x="112" y="55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2A43EFB0-5FE2-764B-ADE6-4A1F5CE365D8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8458200" y="2165039"/>
            <a:ext cx="2272877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01.</a:t>
            </a:r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73B3B817-B8ED-3C49-9659-62156397F1CC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8458200" y="2398636"/>
            <a:ext cx="2272877" cy="452203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9667A548-15C8-EB48-970B-3175E2C4CFBD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8458200" y="3429000"/>
            <a:ext cx="2272877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02.</a:t>
            </a:r>
          </a:p>
        </p:txBody>
      </p:sp>
      <p:sp>
        <p:nvSpPr>
          <p:cNvPr id="31" name="Content Placeholder 9">
            <a:extLst>
              <a:ext uri="{FF2B5EF4-FFF2-40B4-BE49-F238E27FC236}">
                <a16:creationId xmlns:a16="http://schemas.microsoft.com/office/drawing/2014/main" id="{7369F35D-E1EF-7F40-AA65-1B5FF8A51B91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8458200" y="3662597"/>
            <a:ext cx="2272877" cy="452203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201156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C916F2-8E6F-684C-98A5-BEA3440A3CF6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425894-162D-C941-AB48-EB592D79DB1B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95ADCA6C-14B6-6E49-BCD9-2FD42DA0F27A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919688" y="1337017"/>
            <a:ext cx="2352625" cy="402739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Place your screenshot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5465CB-3AF5-C54E-BABE-7A55D2D1D67F}"/>
              </a:ext>
            </a:extLst>
          </p:cNvPr>
          <p:cNvGrpSpPr/>
          <p:nvPr userDrawn="1"/>
        </p:nvGrpSpPr>
        <p:grpSpPr>
          <a:xfrm>
            <a:off x="4848075" y="914400"/>
            <a:ext cx="2495851" cy="5029200"/>
            <a:chOff x="1531938" y="3175"/>
            <a:chExt cx="1690687" cy="3406775"/>
          </a:xfrm>
        </p:grpSpPr>
        <p:sp>
          <p:nvSpPr>
            <p:cNvPr id="20" name="Freeform 1">
              <a:extLst>
                <a:ext uri="{FF2B5EF4-FFF2-40B4-BE49-F238E27FC236}">
                  <a16:creationId xmlns:a16="http://schemas.microsoft.com/office/drawing/2014/main" id="{C82FD4F6-7E93-3F4B-A453-1541F554D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938" y="3175"/>
              <a:ext cx="1690687" cy="3406775"/>
            </a:xfrm>
            <a:custGeom>
              <a:avLst/>
              <a:gdLst>
                <a:gd name="T0" fmla="*/ 4176 w 4695"/>
                <a:gd name="T1" fmla="*/ 0 h 9462"/>
                <a:gd name="T2" fmla="*/ 4176 w 4695"/>
                <a:gd name="T3" fmla="*/ 0 h 9462"/>
                <a:gd name="T4" fmla="*/ 518 w 4695"/>
                <a:gd name="T5" fmla="*/ 0 h 9462"/>
                <a:gd name="T6" fmla="*/ 0 w 4695"/>
                <a:gd name="T7" fmla="*/ 512 h 9462"/>
                <a:gd name="T8" fmla="*/ 0 w 4695"/>
                <a:gd name="T9" fmla="*/ 8949 h 9462"/>
                <a:gd name="T10" fmla="*/ 518 w 4695"/>
                <a:gd name="T11" fmla="*/ 9461 h 9462"/>
                <a:gd name="T12" fmla="*/ 4176 w 4695"/>
                <a:gd name="T13" fmla="*/ 9461 h 9462"/>
                <a:gd name="T14" fmla="*/ 4694 w 4695"/>
                <a:gd name="T15" fmla="*/ 8949 h 9462"/>
                <a:gd name="T16" fmla="*/ 4694 w 4695"/>
                <a:gd name="T17" fmla="*/ 512 h 9462"/>
                <a:gd name="T18" fmla="*/ 4176 w 4695"/>
                <a:gd name="T19" fmla="*/ 0 h 9462"/>
                <a:gd name="T20" fmla="*/ 4564 w 4695"/>
                <a:gd name="T21" fmla="*/ 8347 h 9462"/>
                <a:gd name="T22" fmla="*/ 4564 w 4695"/>
                <a:gd name="T23" fmla="*/ 8347 h 9462"/>
                <a:gd name="T24" fmla="*/ 4531 w 4695"/>
                <a:gd name="T25" fmla="*/ 8375 h 9462"/>
                <a:gd name="T26" fmla="*/ 163 w 4695"/>
                <a:gd name="T27" fmla="*/ 8375 h 9462"/>
                <a:gd name="T28" fmla="*/ 129 w 4695"/>
                <a:gd name="T29" fmla="*/ 8347 h 9462"/>
                <a:gd name="T30" fmla="*/ 129 w 4695"/>
                <a:gd name="T31" fmla="*/ 833 h 9462"/>
                <a:gd name="T32" fmla="*/ 163 w 4695"/>
                <a:gd name="T33" fmla="*/ 805 h 9462"/>
                <a:gd name="T34" fmla="*/ 4531 w 4695"/>
                <a:gd name="T35" fmla="*/ 805 h 9462"/>
                <a:gd name="T36" fmla="*/ 4564 w 4695"/>
                <a:gd name="T37" fmla="*/ 833 h 9462"/>
                <a:gd name="T38" fmla="*/ 4564 w 4695"/>
                <a:gd name="T39" fmla="*/ 8347 h 9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95" h="9462">
                  <a:moveTo>
                    <a:pt x="4176" y="0"/>
                  </a:moveTo>
                  <a:lnTo>
                    <a:pt x="4176" y="0"/>
                  </a:lnTo>
                  <a:cubicBezTo>
                    <a:pt x="518" y="0"/>
                    <a:pt x="518" y="0"/>
                    <a:pt x="518" y="0"/>
                  </a:cubicBezTo>
                  <a:cubicBezTo>
                    <a:pt x="236" y="0"/>
                    <a:pt x="0" y="231"/>
                    <a:pt x="0" y="512"/>
                  </a:cubicBezTo>
                  <a:cubicBezTo>
                    <a:pt x="0" y="8949"/>
                    <a:pt x="0" y="8949"/>
                    <a:pt x="0" y="8949"/>
                  </a:cubicBezTo>
                  <a:cubicBezTo>
                    <a:pt x="0" y="9231"/>
                    <a:pt x="236" y="9461"/>
                    <a:pt x="518" y="9461"/>
                  </a:cubicBezTo>
                  <a:cubicBezTo>
                    <a:pt x="4176" y="9461"/>
                    <a:pt x="4176" y="9461"/>
                    <a:pt x="4176" y="9461"/>
                  </a:cubicBezTo>
                  <a:cubicBezTo>
                    <a:pt x="4463" y="9461"/>
                    <a:pt x="4694" y="9231"/>
                    <a:pt x="4694" y="8949"/>
                  </a:cubicBezTo>
                  <a:cubicBezTo>
                    <a:pt x="4694" y="512"/>
                    <a:pt x="4694" y="512"/>
                    <a:pt x="4694" y="512"/>
                  </a:cubicBezTo>
                  <a:cubicBezTo>
                    <a:pt x="4694" y="231"/>
                    <a:pt x="4463" y="0"/>
                    <a:pt x="4176" y="0"/>
                  </a:cubicBezTo>
                  <a:close/>
                  <a:moveTo>
                    <a:pt x="4564" y="8347"/>
                  </a:moveTo>
                  <a:lnTo>
                    <a:pt x="4564" y="8347"/>
                  </a:lnTo>
                  <a:cubicBezTo>
                    <a:pt x="4564" y="8364"/>
                    <a:pt x="4553" y="8375"/>
                    <a:pt x="4531" y="8375"/>
                  </a:cubicBezTo>
                  <a:cubicBezTo>
                    <a:pt x="163" y="8375"/>
                    <a:pt x="163" y="8375"/>
                    <a:pt x="163" y="8375"/>
                  </a:cubicBezTo>
                  <a:cubicBezTo>
                    <a:pt x="146" y="8375"/>
                    <a:pt x="129" y="8364"/>
                    <a:pt x="129" y="8347"/>
                  </a:cubicBezTo>
                  <a:cubicBezTo>
                    <a:pt x="129" y="833"/>
                    <a:pt x="129" y="833"/>
                    <a:pt x="129" y="833"/>
                  </a:cubicBezTo>
                  <a:cubicBezTo>
                    <a:pt x="129" y="816"/>
                    <a:pt x="146" y="805"/>
                    <a:pt x="163" y="805"/>
                  </a:cubicBezTo>
                  <a:cubicBezTo>
                    <a:pt x="4531" y="805"/>
                    <a:pt x="4531" y="805"/>
                    <a:pt x="4531" y="805"/>
                  </a:cubicBezTo>
                  <a:cubicBezTo>
                    <a:pt x="4553" y="805"/>
                    <a:pt x="4564" y="816"/>
                    <a:pt x="4564" y="833"/>
                  </a:cubicBezTo>
                  <a:lnTo>
                    <a:pt x="4564" y="834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Freeform 2">
              <a:extLst>
                <a:ext uri="{FF2B5EF4-FFF2-40B4-BE49-F238E27FC236}">
                  <a16:creationId xmlns:a16="http://schemas.microsoft.com/office/drawing/2014/main" id="{252E1F3C-53E5-9449-896D-E55264165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5200" y="158750"/>
              <a:ext cx="284163" cy="33338"/>
            </a:xfrm>
            <a:custGeom>
              <a:avLst/>
              <a:gdLst>
                <a:gd name="T0" fmla="*/ 743 w 789"/>
                <a:gd name="T1" fmla="*/ 90 h 91"/>
                <a:gd name="T2" fmla="*/ 743 w 789"/>
                <a:gd name="T3" fmla="*/ 90 h 91"/>
                <a:gd name="T4" fmla="*/ 45 w 789"/>
                <a:gd name="T5" fmla="*/ 90 h 91"/>
                <a:gd name="T6" fmla="*/ 0 w 789"/>
                <a:gd name="T7" fmla="*/ 45 h 91"/>
                <a:gd name="T8" fmla="*/ 0 w 789"/>
                <a:gd name="T9" fmla="*/ 45 h 91"/>
                <a:gd name="T10" fmla="*/ 45 w 789"/>
                <a:gd name="T11" fmla="*/ 0 h 91"/>
                <a:gd name="T12" fmla="*/ 743 w 789"/>
                <a:gd name="T13" fmla="*/ 0 h 91"/>
                <a:gd name="T14" fmla="*/ 788 w 789"/>
                <a:gd name="T15" fmla="*/ 45 h 91"/>
                <a:gd name="T16" fmla="*/ 788 w 789"/>
                <a:gd name="T17" fmla="*/ 45 h 91"/>
                <a:gd name="T18" fmla="*/ 743 w 789"/>
                <a:gd name="T19" fmla="*/ 9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9" h="91">
                  <a:moveTo>
                    <a:pt x="743" y="90"/>
                  </a:moveTo>
                  <a:lnTo>
                    <a:pt x="743" y="90"/>
                  </a:lnTo>
                  <a:cubicBezTo>
                    <a:pt x="45" y="90"/>
                    <a:pt x="45" y="90"/>
                    <a:pt x="45" y="90"/>
                  </a:cubicBezTo>
                  <a:cubicBezTo>
                    <a:pt x="22" y="90"/>
                    <a:pt x="0" y="68"/>
                    <a:pt x="0" y="45"/>
                  </a:cubicBezTo>
                  <a:lnTo>
                    <a:pt x="0" y="45"/>
                  </a:lnTo>
                  <a:cubicBezTo>
                    <a:pt x="0" y="23"/>
                    <a:pt x="22" y="0"/>
                    <a:pt x="45" y="0"/>
                  </a:cubicBezTo>
                  <a:cubicBezTo>
                    <a:pt x="743" y="0"/>
                    <a:pt x="743" y="0"/>
                    <a:pt x="743" y="0"/>
                  </a:cubicBezTo>
                  <a:cubicBezTo>
                    <a:pt x="765" y="0"/>
                    <a:pt x="788" y="23"/>
                    <a:pt x="788" y="45"/>
                  </a:cubicBezTo>
                  <a:lnTo>
                    <a:pt x="788" y="45"/>
                  </a:lnTo>
                  <a:cubicBezTo>
                    <a:pt x="788" y="68"/>
                    <a:pt x="765" y="90"/>
                    <a:pt x="743" y="9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010E585A-34DD-B44A-91AD-92833AF5E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425" y="3097213"/>
              <a:ext cx="239713" cy="236537"/>
            </a:xfrm>
            <a:custGeom>
              <a:avLst/>
              <a:gdLst>
                <a:gd name="T0" fmla="*/ 332 w 665"/>
                <a:gd name="T1" fmla="*/ 0 h 659"/>
                <a:gd name="T2" fmla="*/ 332 w 665"/>
                <a:gd name="T3" fmla="*/ 0 h 659"/>
                <a:gd name="T4" fmla="*/ 0 w 665"/>
                <a:gd name="T5" fmla="*/ 332 h 659"/>
                <a:gd name="T6" fmla="*/ 332 w 665"/>
                <a:gd name="T7" fmla="*/ 658 h 659"/>
                <a:gd name="T8" fmla="*/ 664 w 665"/>
                <a:gd name="T9" fmla="*/ 332 h 659"/>
                <a:gd name="T10" fmla="*/ 332 w 665"/>
                <a:gd name="T11" fmla="*/ 0 h 659"/>
                <a:gd name="T12" fmla="*/ 332 w 665"/>
                <a:gd name="T13" fmla="*/ 613 h 659"/>
                <a:gd name="T14" fmla="*/ 332 w 665"/>
                <a:gd name="T15" fmla="*/ 613 h 659"/>
                <a:gd name="T16" fmla="*/ 45 w 665"/>
                <a:gd name="T17" fmla="*/ 332 h 659"/>
                <a:gd name="T18" fmla="*/ 332 w 665"/>
                <a:gd name="T19" fmla="*/ 45 h 659"/>
                <a:gd name="T20" fmla="*/ 619 w 665"/>
                <a:gd name="T21" fmla="*/ 332 h 659"/>
                <a:gd name="T22" fmla="*/ 332 w 665"/>
                <a:gd name="T23" fmla="*/ 613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5" h="659">
                  <a:moveTo>
                    <a:pt x="332" y="0"/>
                  </a:moveTo>
                  <a:lnTo>
                    <a:pt x="332" y="0"/>
                  </a:lnTo>
                  <a:cubicBezTo>
                    <a:pt x="152" y="0"/>
                    <a:pt x="0" y="146"/>
                    <a:pt x="0" y="332"/>
                  </a:cubicBezTo>
                  <a:cubicBezTo>
                    <a:pt x="0" y="512"/>
                    <a:pt x="152" y="658"/>
                    <a:pt x="332" y="658"/>
                  </a:cubicBezTo>
                  <a:cubicBezTo>
                    <a:pt x="518" y="658"/>
                    <a:pt x="664" y="512"/>
                    <a:pt x="664" y="332"/>
                  </a:cubicBezTo>
                  <a:cubicBezTo>
                    <a:pt x="664" y="146"/>
                    <a:pt x="518" y="0"/>
                    <a:pt x="332" y="0"/>
                  </a:cubicBezTo>
                  <a:close/>
                  <a:moveTo>
                    <a:pt x="332" y="613"/>
                  </a:moveTo>
                  <a:lnTo>
                    <a:pt x="332" y="613"/>
                  </a:lnTo>
                  <a:cubicBezTo>
                    <a:pt x="174" y="613"/>
                    <a:pt x="45" y="489"/>
                    <a:pt x="45" y="332"/>
                  </a:cubicBezTo>
                  <a:cubicBezTo>
                    <a:pt x="45" y="174"/>
                    <a:pt x="174" y="45"/>
                    <a:pt x="332" y="45"/>
                  </a:cubicBezTo>
                  <a:cubicBezTo>
                    <a:pt x="490" y="45"/>
                    <a:pt x="619" y="174"/>
                    <a:pt x="619" y="332"/>
                  </a:cubicBezTo>
                  <a:cubicBezTo>
                    <a:pt x="619" y="489"/>
                    <a:pt x="490" y="613"/>
                    <a:pt x="332" y="61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1EE6594D-C489-AC45-8C34-8A0DB966E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47537"/>
            <a:ext cx="3810000" cy="939800"/>
          </a:xfrm>
        </p:spPr>
        <p:txBody>
          <a:bodyPr lIns="91440" rIns="91440"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9" name="Content Placeholder 9">
            <a:extLst>
              <a:ext uri="{FF2B5EF4-FFF2-40B4-BE49-F238E27FC236}">
                <a16:creationId xmlns:a16="http://schemas.microsoft.com/office/drawing/2014/main" id="{50B46F4E-7099-EF44-8305-D6CD40840F2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14400" y="1250578"/>
            <a:ext cx="3810000" cy="225462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tabLst/>
              <a:defRPr lang="en-US" sz="18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725C7A60-04FB-3441-BC62-5E45A9C2A78C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458200" y="1900002"/>
            <a:ext cx="2356063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400" b="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158CAFA2-FBEE-2543-8D53-6F624CDA7E3D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8458200" y="2133600"/>
            <a:ext cx="2356063" cy="4572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05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4" name="Content Placeholder 9">
            <a:extLst>
              <a:ext uri="{FF2B5EF4-FFF2-40B4-BE49-F238E27FC236}">
                <a16:creationId xmlns:a16="http://schemas.microsoft.com/office/drawing/2014/main" id="{28756C77-159B-D541-B2C2-E7CF71C1EC17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8458200" y="3195402"/>
            <a:ext cx="2356063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400" b="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id="{693368A4-1D56-6B41-B19A-CD4F9673B437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8458200" y="3429000"/>
            <a:ext cx="2356063" cy="4572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05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6" name="Content Placeholder 9">
            <a:extLst>
              <a:ext uri="{FF2B5EF4-FFF2-40B4-BE49-F238E27FC236}">
                <a16:creationId xmlns:a16="http://schemas.microsoft.com/office/drawing/2014/main" id="{6B46E17C-841E-4D47-BF07-56084B688830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8458200" y="4490802"/>
            <a:ext cx="2356063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400" b="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7" name="Content Placeholder 9">
            <a:extLst>
              <a:ext uri="{FF2B5EF4-FFF2-40B4-BE49-F238E27FC236}">
                <a16:creationId xmlns:a16="http://schemas.microsoft.com/office/drawing/2014/main" id="{64013D66-B5D3-4C4B-AB4B-4B46AAE98C02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8458200" y="4724400"/>
            <a:ext cx="2356063" cy="4572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05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8" name="Picture Placeholder 23">
            <a:extLst>
              <a:ext uri="{FF2B5EF4-FFF2-40B4-BE49-F238E27FC236}">
                <a16:creationId xmlns:a16="http://schemas.microsoft.com/office/drawing/2014/main" id="{F22F8EC9-4B4D-ED4A-B7BD-A136775DD7E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flipH="1" flipV="1">
            <a:off x="7343926" y="2128602"/>
            <a:ext cx="914400" cy="9144"/>
          </a:xfrm>
          <a:prstGeom prst="rect">
            <a:avLst/>
          </a:prstGeom>
          <a:solidFill>
            <a:srgbClr val="000000"/>
          </a:solidFill>
          <a:ln w="12700"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600"/>
            </a:lvl1pPr>
          </a:lstStyle>
          <a:p>
            <a:r>
              <a:rPr lang="en-US" dirty="0"/>
              <a:t>*</a:t>
            </a:r>
          </a:p>
        </p:txBody>
      </p:sp>
      <p:sp>
        <p:nvSpPr>
          <p:cNvPr id="29" name="Picture Placeholder 23">
            <a:extLst>
              <a:ext uri="{FF2B5EF4-FFF2-40B4-BE49-F238E27FC236}">
                <a16:creationId xmlns:a16="http://schemas.microsoft.com/office/drawing/2014/main" id="{DC6F7E4C-2639-6B4E-B978-F5924B112BCB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 flipH="1" flipV="1">
            <a:off x="7343926" y="3430031"/>
            <a:ext cx="914400" cy="9144"/>
          </a:xfrm>
          <a:prstGeom prst="rect">
            <a:avLst/>
          </a:prstGeom>
          <a:solidFill>
            <a:srgbClr val="000000"/>
          </a:solidFill>
          <a:ln w="12700"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600"/>
            </a:lvl1pPr>
          </a:lstStyle>
          <a:p>
            <a:r>
              <a:rPr lang="en-US" dirty="0"/>
              <a:t>*</a:t>
            </a:r>
          </a:p>
        </p:txBody>
      </p:sp>
      <p:sp>
        <p:nvSpPr>
          <p:cNvPr id="36" name="Picture Placeholder 23">
            <a:extLst>
              <a:ext uri="{FF2B5EF4-FFF2-40B4-BE49-F238E27FC236}">
                <a16:creationId xmlns:a16="http://schemas.microsoft.com/office/drawing/2014/main" id="{A90A29AE-8D92-4846-89DA-24DB41D9165C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 flipH="1" flipV="1">
            <a:off x="7343926" y="4726888"/>
            <a:ext cx="914400" cy="9144"/>
          </a:xfrm>
          <a:prstGeom prst="rect">
            <a:avLst/>
          </a:prstGeom>
          <a:solidFill>
            <a:srgbClr val="000000"/>
          </a:solidFill>
          <a:ln w="12700"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600"/>
            </a:lvl1pPr>
          </a:lstStyle>
          <a:p>
            <a:r>
              <a:rPr lang="en-US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39059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C916F2-8E6F-684C-98A5-BEA3440A3CF6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425894-162D-C941-AB48-EB592D79DB1B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95ADCA6C-14B6-6E49-BCD9-2FD42DA0F27A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735501" y="1344077"/>
            <a:ext cx="2352625" cy="402739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Place your screenshot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5465CB-3AF5-C54E-BABE-7A55D2D1D67F}"/>
              </a:ext>
            </a:extLst>
          </p:cNvPr>
          <p:cNvGrpSpPr/>
          <p:nvPr userDrawn="1"/>
        </p:nvGrpSpPr>
        <p:grpSpPr>
          <a:xfrm>
            <a:off x="4663888" y="914400"/>
            <a:ext cx="2495851" cy="5029200"/>
            <a:chOff x="1531938" y="3175"/>
            <a:chExt cx="1690687" cy="3406775"/>
          </a:xfrm>
        </p:grpSpPr>
        <p:sp>
          <p:nvSpPr>
            <p:cNvPr id="20" name="Freeform 1">
              <a:extLst>
                <a:ext uri="{FF2B5EF4-FFF2-40B4-BE49-F238E27FC236}">
                  <a16:creationId xmlns:a16="http://schemas.microsoft.com/office/drawing/2014/main" id="{C82FD4F6-7E93-3F4B-A453-1541F554D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938" y="3175"/>
              <a:ext cx="1690687" cy="3406775"/>
            </a:xfrm>
            <a:custGeom>
              <a:avLst/>
              <a:gdLst>
                <a:gd name="T0" fmla="*/ 4176 w 4695"/>
                <a:gd name="T1" fmla="*/ 0 h 9462"/>
                <a:gd name="T2" fmla="*/ 4176 w 4695"/>
                <a:gd name="T3" fmla="*/ 0 h 9462"/>
                <a:gd name="T4" fmla="*/ 518 w 4695"/>
                <a:gd name="T5" fmla="*/ 0 h 9462"/>
                <a:gd name="T6" fmla="*/ 0 w 4695"/>
                <a:gd name="T7" fmla="*/ 512 h 9462"/>
                <a:gd name="T8" fmla="*/ 0 w 4695"/>
                <a:gd name="T9" fmla="*/ 8949 h 9462"/>
                <a:gd name="T10" fmla="*/ 518 w 4695"/>
                <a:gd name="T11" fmla="*/ 9461 h 9462"/>
                <a:gd name="T12" fmla="*/ 4176 w 4695"/>
                <a:gd name="T13" fmla="*/ 9461 h 9462"/>
                <a:gd name="T14" fmla="*/ 4694 w 4695"/>
                <a:gd name="T15" fmla="*/ 8949 h 9462"/>
                <a:gd name="T16" fmla="*/ 4694 w 4695"/>
                <a:gd name="T17" fmla="*/ 512 h 9462"/>
                <a:gd name="T18" fmla="*/ 4176 w 4695"/>
                <a:gd name="T19" fmla="*/ 0 h 9462"/>
                <a:gd name="T20" fmla="*/ 4564 w 4695"/>
                <a:gd name="T21" fmla="*/ 8347 h 9462"/>
                <a:gd name="T22" fmla="*/ 4564 w 4695"/>
                <a:gd name="T23" fmla="*/ 8347 h 9462"/>
                <a:gd name="T24" fmla="*/ 4531 w 4695"/>
                <a:gd name="T25" fmla="*/ 8375 h 9462"/>
                <a:gd name="T26" fmla="*/ 163 w 4695"/>
                <a:gd name="T27" fmla="*/ 8375 h 9462"/>
                <a:gd name="T28" fmla="*/ 129 w 4695"/>
                <a:gd name="T29" fmla="*/ 8347 h 9462"/>
                <a:gd name="T30" fmla="*/ 129 w 4695"/>
                <a:gd name="T31" fmla="*/ 833 h 9462"/>
                <a:gd name="T32" fmla="*/ 163 w 4695"/>
                <a:gd name="T33" fmla="*/ 805 h 9462"/>
                <a:gd name="T34" fmla="*/ 4531 w 4695"/>
                <a:gd name="T35" fmla="*/ 805 h 9462"/>
                <a:gd name="T36" fmla="*/ 4564 w 4695"/>
                <a:gd name="T37" fmla="*/ 833 h 9462"/>
                <a:gd name="T38" fmla="*/ 4564 w 4695"/>
                <a:gd name="T39" fmla="*/ 8347 h 9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95" h="9462">
                  <a:moveTo>
                    <a:pt x="4176" y="0"/>
                  </a:moveTo>
                  <a:lnTo>
                    <a:pt x="4176" y="0"/>
                  </a:lnTo>
                  <a:cubicBezTo>
                    <a:pt x="518" y="0"/>
                    <a:pt x="518" y="0"/>
                    <a:pt x="518" y="0"/>
                  </a:cubicBezTo>
                  <a:cubicBezTo>
                    <a:pt x="236" y="0"/>
                    <a:pt x="0" y="231"/>
                    <a:pt x="0" y="512"/>
                  </a:cubicBezTo>
                  <a:cubicBezTo>
                    <a:pt x="0" y="8949"/>
                    <a:pt x="0" y="8949"/>
                    <a:pt x="0" y="8949"/>
                  </a:cubicBezTo>
                  <a:cubicBezTo>
                    <a:pt x="0" y="9231"/>
                    <a:pt x="236" y="9461"/>
                    <a:pt x="518" y="9461"/>
                  </a:cubicBezTo>
                  <a:cubicBezTo>
                    <a:pt x="4176" y="9461"/>
                    <a:pt x="4176" y="9461"/>
                    <a:pt x="4176" y="9461"/>
                  </a:cubicBezTo>
                  <a:cubicBezTo>
                    <a:pt x="4463" y="9461"/>
                    <a:pt x="4694" y="9231"/>
                    <a:pt x="4694" y="8949"/>
                  </a:cubicBezTo>
                  <a:cubicBezTo>
                    <a:pt x="4694" y="512"/>
                    <a:pt x="4694" y="512"/>
                    <a:pt x="4694" y="512"/>
                  </a:cubicBezTo>
                  <a:cubicBezTo>
                    <a:pt x="4694" y="231"/>
                    <a:pt x="4463" y="0"/>
                    <a:pt x="4176" y="0"/>
                  </a:cubicBezTo>
                  <a:close/>
                  <a:moveTo>
                    <a:pt x="4564" y="8347"/>
                  </a:moveTo>
                  <a:lnTo>
                    <a:pt x="4564" y="8347"/>
                  </a:lnTo>
                  <a:cubicBezTo>
                    <a:pt x="4564" y="8364"/>
                    <a:pt x="4553" y="8375"/>
                    <a:pt x="4531" y="8375"/>
                  </a:cubicBezTo>
                  <a:cubicBezTo>
                    <a:pt x="163" y="8375"/>
                    <a:pt x="163" y="8375"/>
                    <a:pt x="163" y="8375"/>
                  </a:cubicBezTo>
                  <a:cubicBezTo>
                    <a:pt x="146" y="8375"/>
                    <a:pt x="129" y="8364"/>
                    <a:pt x="129" y="8347"/>
                  </a:cubicBezTo>
                  <a:cubicBezTo>
                    <a:pt x="129" y="833"/>
                    <a:pt x="129" y="833"/>
                    <a:pt x="129" y="833"/>
                  </a:cubicBezTo>
                  <a:cubicBezTo>
                    <a:pt x="129" y="816"/>
                    <a:pt x="146" y="805"/>
                    <a:pt x="163" y="805"/>
                  </a:cubicBezTo>
                  <a:cubicBezTo>
                    <a:pt x="4531" y="805"/>
                    <a:pt x="4531" y="805"/>
                    <a:pt x="4531" y="805"/>
                  </a:cubicBezTo>
                  <a:cubicBezTo>
                    <a:pt x="4553" y="805"/>
                    <a:pt x="4564" y="816"/>
                    <a:pt x="4564" y="833"/>
                  </a:cubicBezTo>
                  <a:lnTo>
                    <a:pt x="4564" y="834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Freeform 2">
              <a:extLst>
                <a:ext uri="{FF2B5EF4-FFF2-40B4-BE49-F238E27FC236}">
                  <a16:creationId xmlns:a16="http://schemas.microsoft.com/office/drawing/2014/main" id="{252E1F3C-53E5-9449-896D-E55264165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5200" y="158750"/>
              <a:ext cx="284163" cy="33338"/>
            </a:xfrm>
            <a:custGeom>
              <a:avLst/>
              <a:gdLst>
                <a:gd name="T0" fmla="*/ 743 w 789"/>
                <a:gd name="T1" fmla="*/ 90 h 91"/>
                <a:gd name="T2" fmla="*/ 743 w 789"/>
                <a:gd name="T3" fmla="*/ 90 h 91"/>
                <a:gd name="T4" fmla="*/ 45 w 789"/>
                <a:gd name="T5" fmla="*/ 90 h 91"/>
                <a:gd name="T6" fmla="*/ 0 w 789"/>
                <a:gd name="T7" fmla="*/ 45 h 91"/>
                <a:gd name="T8" fmla="*/ 0 w 789"/>
                <a:gd name="T9" fmla="*/ 45 h 91"/>
                <a:gd name="T10" fmla="*/ 45 w 789"/>
                <a:gd name="T11" fmla="*/ 0 h 91"/>
                <a:gd name="T12" fmla="*/ 743 w 789"/>
                <a:gd name="T13" fmla="*/ 0 h 91"/>
                <a:gd name="T14" fmla="*/ 788 w 789"/>
                <a:gd name="T15" fmla="*/ 45 h 91"/>
                <a:gd name="T16" fmla="*/ 788 w 789"/>
                <a:gd name="T17" fmla="*/ 45 h 91"/>
                <a:gd name="T18" fmla="*/ 743 w 789"/>
                <a:gd name="T19" fmla="*/ 9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9" h="91">
                  <a:moveTo>
                    <a:pt x="743" y="90"/>
                  </a:moveTo>
                  <a:lnTo>
                    <a:pt x="743" y="90"/>
                  </a:lnTo>
                  <a:cubicBezTo>
                    <a:pt x="45" y="90"/>
                    <a:pt x="45" y="90"/>
                    <a:pt x="45" y="90"/>
                  </a:cubicBezTo>
                  <a:cubicBezTo>
                    <a:pt x="22" y="90"/>
                    <a:pt x="0" y="68"/>
                    <a:pt x="0" y="45"/>
                  </a:cubicBezTo>
                  <a:lnTo>
                    <a:pt x="0" y="45"/>
                  </a:lnTo>
                  <a:cubicBezTo>
                    <a:pt x="0" y="23"/>
                    <a:pt x="22" y="0"/>
                    <a:pt x="45" y="0"/>
                  </a:cubicBezTo>
                  <a:cubicBezTo>
                    <a:pt x="743" y="0"/>
                    <a:pt x="743" y="0"/>
                    <a:pt x="743" y="0"/>
                  </a:cubicBezTo>
                  <a:cubicBezTo>
                    <a:pt x="765" y="0"/>
                    <a:pt x="788" y="23"/>
                    <a:pt x="788" y="45"/>
                  </a:cubicBezTo>
                  <a:lnTo>
                    <a:pt x="788" y="45"/>
                  </a:lnTo>
                  <a:cubicBezTo>
                    <a:pt x="788" y="68"/>
                    <a:pt x="765" y="90"/>
                    <a:pt x="743" y="9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010E585A-34DD-B44A-91AD-92833AF5E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425" y="3097213"/>
              <a:ext cx="239713" cy="236537"/>
            </a:xfrm>
            <a:custGeom>
              <a:avLst/>
              <a:gdLst>
                <a:gd name="T0" fmla="*/ 332 w 665"/>
                <a:gd name="T1" fmla="*/ 0 h 659"/>
                <a:gd name="T2" fmla="*/ 332 w 665"/>
                <a:gd name="T3" fmla="*/ 0 h 659"/>
                <a:gd name="T4" fmla="*/ 0 w 665"/>
                <a:gd name="T5" fmla="*/ 332 h 659"/>
                <a:gd name="T6" fmla="*/ 332 w 665"/>
                <a:gd name="T7" fmla="*/ 658 h 659"/>
                <a:gd name="T8" fmla="*/ 664 w 665"/>
                <a:gd name="T9" fmla="*/ 332 h 659"/>
                <a:gd name="T10" fmla="*/ 332 w 665"/>
                <a:gd name="T11" fmla="*/ 0 h 659"/>
                <a:gd name="T12" fmla="*/ 332 w 665"/>
                <a:gd name="T13" fmla="*/ 613 h 659"/>
                <a:gd name="T14" fmla="*/ 332 w 665"/>
                <a:gd name="T15" fmla="*/ 613 h 659"/>
                <a:gd name="T16" fmla="*/ 45 w 665"/>
                <a:gd name="T17" fmla="*/ 332 h 659"/>
                <a:gd name="T18" fmla="*/ 332 w 665"/>
                <a:gd name="T19" fmla="*/ 45 h 659"/>
                <a:gd name="T20" fmla="*/ 619 w 665"/>
                <a:gd name="T21" fmla="*/ 332 h 659"/>
                <a:gd name="T22" fmla="*/ 332 w 665"/>
                <a:gd name="T23" fmla="*/ 613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5" h="659">
                  <a:moveTo>
                    <a:pt x="332" y="0"/>
                  </a:moveTo>
                  <a:lnTo>
                    <a:pt x="332" y="0"/>
                  </a:lnTo>
                  <a:cubicBezTo>
                    <a:pt x="152" y="0"/>
                    <a:pt x="0" y="146"/>
                    <a:pt x="0" y="332"/>
                  </a:cubicBezTo>
                  <a:cubicBezTo>
                    <a:pt x="0" y="512"/>
                    <a:pt x="152" y="658"/>
                    <a:pt x="332" y="658"/>
                  </a:cubicBezTo>
                  <a:cubicBezTo>
                    <a:pt x="518" y="658"/>
                    <a:pt x="664" y="512"/>
                    <a:pt x="664" y="332"/>
                  </a:cubicBezTo>
                  <a:cubicBezTo>
                    <a:pt x="664" y="146"/>
                    <a:pt x="518" y="0"/>
                    <a:pt x="332" y="0"/>
                  </a:cubicBezTo>
                  <a:close/>
                  <a:moveTo>
                    <a:pt x="332" y="613"/>
                  </a:moveTo>
                  <a:lnTo>
                    <a:pt x="332" y="613"/>
                  </a:lnTo>
                  <a:cubicBezTo>
                    <a:pt x="174" y="613"/>
                    <a:pt x="45" y="489"/>
                    <a:pt x="45" y="332"/>
                  </a:cubicBezTo>
                  <a:cubicBezTo>
                    <a:pt x="45" y="174"/>
                    <a:pt x="174" y="45"/>
                    <a:pt x="332" y="45"/>
                  </a:cubicBezTo>
                  <a:cubicBezTo>
                    <a:pt x="490" y="45"/>
                    <a:pt x="619" y="174"/>
                    <a:pt x="619" y="332"/>
                  </a:cubicBezTo>
                  <a:cubicBezTo>
                    <a:pt x="619" y="489"/>
                    <a:pt x="490" y="613"/>
                    <a:pt x="332" y="61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BF1D8594-F425-C243-8DDF-81685932EE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5123" y="838200"/>
            <a:ext cx="3644477" cy="1905000"/>
          </a:xfrm>
        </p:spPr>
        <p:txBody>
          <a:bodyPr anchor="ctr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0" name="Content Placeholder 9">
            <a:extLst>
              <a:ext uri="{FF2B5EF4-FFF2-40B4-BE49-F238E27FC236}">
                <a16:creationId xmlns:a16="http://schemas.microsoft.com/office/drawing/2014/main" id="{C31E9F1A-E956-074D-8160-9F9C17FB6FA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75122" y="4114800"/>
            <a:ext cx="2272877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01.</a:t>
            </a:r>
          </a:p>
        </p:txBody>
      </p:sp>
      <p:sp>
        <p:nvSpPr>
          <p:cNvPr id="33" name="Content Placeholder 9">
            <a:extLst>
              <a:ext uri="{FF2B5EF4-FFF2-40B4-BE49-F238E27FC236}">
                <a16:creationId xmlns:a16="http://schemas.microsoft.com/office/drawing/2014/main" id="{10207E04-D8A7-D14E-AF79-8262B611EC2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75122" y="4348397"/>
            <a:ext cx="2272877" cy="452203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34" name="Content Placeholder 9">
            <a:extLst>
              <a:ext uri="{FF2B5EF4-FFF2-40B4-BE49-F238E27FC236}">
                <a16:creationId xmlns:a16="http://schemas.microsoft.com/office/drawing/2014/main" id="{9E632B88-24F9-3346-9D96-6EB22F3D176A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775122" y="5107211"/>
            <a:ext cx="2272877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300" b="1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02.</a:t>
            </a:r>
          </a:p>
        </p:txBody>
      </p:sp>
      <p:sp>
        <p:nvSpPr>
          <p:cNvPr id="35" name="Content Placeholder 9">
            <a:extLst>
              <a:ext uri="{FF2B5EF4-FFF2-40B4-BE49-F238E27FC236}">
                <a16:creationId xmlns:a16="http://schemas.microsoft.com/office/drawing/2014/main" id="{55EC962F-5338-3D4F-ACA2-1207A0B6BA7F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775122" y="5340808"/>
            <a:ext cx="2272877" cy="452203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0ADA4450-376A-6346-AB2E-CA5365634C98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7307657" y="1344077"/>
            <a:ext cx="2352625" cy="4027394"/>
          </a:xfrm>
          <a:solidFill>
            <a:srgbClr val="DADBD9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Place your screenshot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37B4EC6E-5CC1-8B4A-B474-04BDE8633639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9838869" y="1344077"/>
            <a:ext cx="2352625" cy="4027394"/>
          </a:xfrm>
          <a:solidFill>
            <a:srgbClr val="DADBD9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Place your screenshot</a:t>
            </a:r>
          </a:p>
        </p:txBody>
      </p:sp>
    </p:spTree>
    <p:extLst>
      <p:ext uri="{BB962C8B-B14F-4D97-AF65-F5344CB8AC3E}">
        <p14:creationId xmlns:p14="http://schemas.microsoft.com/office/powerpoint/2010/main" val="313569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5123" y="838200"/>
            <a:ext cx="4939877" cy="1555439"/>
          </a:xfrm>
        </p:spPr>
        <p:txBody>
          <a:bodyPr anchor="ctr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Slide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C916F2-8E6F-684C-98A5-BEA3440A3CF6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425894-162D-C941-AB48-EB592D79DB1B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C40F0614-2D0E-1B48-9144-6EB81741670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5123" y="2590800"/>
            <a:ext cx="4939877" cy="144780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tabLst/>
              <a:defRPr lang="en-US" sz="14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78BC6E97-E9F7-D747-A923-46728D7985D9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254336" y="-26894"/>
            <a:ext cx="4541315" cy="5620871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Place your screenshot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98182EE-A482-BF49-805E-0DD36E32DE21}"/>
              </a:ext>
            </a:extLst>
          </p:cNvPr>
          <p:cNvGrpSpPr/>
          <p:nvPr userDrawn="1"/>
        </p:nvGrpSpPr>
        <p:grpSpPr>
          <a:xfrm>
            <a:off x="5943601" y="-1061868"/>
            <a:ext cx="5162784" cy="7310268"/>
            <a:chOff x="1531938" y="3617913"/>
            <a:chExt cx="2786062" cy="3944937"/>
          </a:xfrm>
        </p:grpSpPr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E9FB2200-AC7C-1842-A997-60E7B1B984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938" y="3617913"/>
              <a:ext cx="2786062" cy="3944937"/>
            </a:xfrm>
            <a:custGeom>
              <a:avLst/>
              <a:gdLst>
                <a:gd name="T0" fmla="*/ 7227 w 7740"/>
                <a:gd name="T1" fmla="*/ 0 h 10959"/>
                <a:gd name="T2" fmla="*/ 7227 w 7740"/>
                <a:gd name="T3" fmla="*/ 0 h 10959"/>
                <a:gd name="T4" fmla="*/ 518 w 7740"/>
                <a:gd name="T5" fmla="*/ 0 h 10959"/>
                <a:gd name="T6" fmla="*/ 0 w 7740"/>
                <a:gd name="T7" fmla="*/ 511 h 10959"/>
                <a:gd name="T8" fmla="*/ 0 w 7740"/>
                <a:gd name="T9" fmla="*/ 10440 h 10959"/>
                <a:gd name="T10" fmla="*/ 518 w 7740"/>
                <a:gd name="T11" fmla="*/ 10958 h 10959"/>
                <a:gd name="T12" fmla="*/ 7227 w 7740"/>
                <a:gd name="T13" fmla="*/ 10958 h 10959"/>
                <a:gd name="T14" fmla="*/ 7739 w 7740"/>
                <a:gd name="T15" fmla="*/ 10440 h 10959"/>
                <a:gd name="T16" fmla="*/ 7739 w 7740"/>
                <a:gd name="T17" fmla="*/ 511 h 10959"/>
                <a:gd name="T18" fmla="*/ 7227 w 7740"/>
                <a:gd name="T19" fmla="*/ 0 h 10959"/>
                <a:gd name="T20" fmla="*/ 7266 w 7740"/>
                <a:gd name="T21" fmla="*/ 9945 h 10959"/>
                <a:gd name="T22" fmla="*/ 7266 w 7740"/>
                <a:gd name="T23" fmla="*/ 9945 h 10959"/>
                <a:gd name="T24" fmla="*/ 7227 w 7740"/>
                <a:gd name="T25" fmla="*/ 9978 h 10959"/>
                <a:gd name="T26" fmla="*/ 518 w 7740"/>
                <a:gd name="T27" fmla="*/ 9978 h 10959"/>
                <a:gd name="T28" fmla="*/ 478 w 7740"/>
                <a:gd name="T29" fmla="*/ 9945 h 10959"/>
                <a:gd name="T30" fmla="*/ 478 w 7740"/>
                <a:gd name="T31" fmla="*/ 984 h 10959"/>
                <a:gd name="T32" fmla="*/ 518 w 7740"/>
                <a:gd name="T33" fmla="*/ 945 h 10959"/>
                <a:gd name="T34" fmla="*/ 7227 w 7740"/>
                <a:gd name="T35" fmla="*/ 945 h 10959"/>
                <a:gd name="T36" fmla="*/ 7266 w 7740"/>
                <a:gd name="T37" fmla="*/ 984 h 10959"/>
                <a:gd name="T38" fmla="*/ 7266 w 7740"/>
                <a:gd name="T39" fmla="*/ 9945 h 10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40" h="10959">
                  <a:moveTo>
                    <a:pt x="7227" y="0"/>
                  </a:moveTo>
                  <a:lnTo>
                    <a:pt x="7227" y="0"/>
                  </a:lnTo>
                  <a:cubicBezTo>
                    <a:pt x="518" y="0"/>
                    <a:pt x="518" y="0"/>
                    <a:pt x="518" y="0"/>
                  </a:cubicBezTo>
                  <a:cubicBezTo>
                    <a:pt x="236" y="0"/>
                    <a:pt x="0" y="231"/>
                    <a:pt x="0" y="511"/>
                  </a:cubicBezTo>
                  <a:cubicBezTo>
                    <a:pt x="0" y="10440"/>
                    <a:pt x="0" y="10440"/>
                    <a:pt x="0" y="10440"/>
                  </a:cubicBezTo>
                  <a:cubicBezTo>
                    <a:pt x="0" y="10721"/>
                    <a:pt x="236" y="10958"/>
                    <a:pt x="518" y="10958"/>
                  </a:cubicBezTo>
                  <a:cubicBezTo>
                    <a:pt x="7227" y="10958"/>
                    <a:pt x="7227" y="10958"/>
                    <a:pt x="7227" y="10958"/>
                  </a:cubicBezTo>
                  <a:cubicBezTo>
                    <a:pt x="7508" y="10958"/>
                    <a:pt x="7739" y="10721"/>
                    <a:pt x="7739" y="10440"/>
                  </a:cubicBezTo>
                  <a:cubicBezTo>
                    <a:pt x="7739" y="511"/>
                    <a:pt x="7739" y="511"/>
                    <a:pt x="7739" y="511"/>
                  </a:cubicBezTo>
                  <a:cubicBezTo>
                    <a:pt x="7739" y="231"/>
                    <a:pt x="7508" y="0"/>
                    <a:pt x="7227" y="0"/>
                  </a:cubicBezTo>
                  <a:close/>
                  <a:moveTo>
                    <a:pt x="7266" y="9945"/>
                  </a:moveTo>
                  <a:lnTo>
                    <a:pt x="7266" y="9945"/>
                  </a:lnTo>
                  <a:cubicBezTo>
                    <a:pt x="7266" y="9962"/>
                    <a:pt x="7249" y="9978"/>
                    <a:pt x="7227" y="9978"/>
                  </a:cubicBezTo>
                  <a:cubicBezTo>
                    <a:pt x="518" y="9978"/>
                    <a:pt x="518" y="9978"/>
                    <a:pt x="518" y="9978"/>
                  </a:cubicBezTo>
                  <a:cubicBezTo>
                    <a:pt x="495" y="9978"/>
                    <a:pt x="478" y="9962"/>
                    <a:pt x="478" y="9945"/>
                  </a:cubicBezTo>
                  <a:cubicBezTo>
                    <a:pt x="478" y="984"/>
                    <a:pt x="478" y="984"/>
                    <a:pt x="478" y="984"/>
                  </a:cubicBezTo>
                  <a:cubicBezTo>
                    <a:pt x="478" y="962"/>
                    <a:pt x="495" y="945"/>
                    <a:pt x="518" y="945"/>
                  </a:cubicBezTo>
                  <a:cubicBezTo>
                    <a:pt x="7227" y="945"/>
                    <a:pt x="7227" y="945"/>
                    <a:pt x="7227" y="945"/>
                  </a:cubicBezTo>
                  <a:cubicBezTo>
                    <a:pt x="7249" y="945"/>
                    <a:pt x="7266" y="962"/>
                    <a:pt x="7266" y="984"/>
                  </a:cubicBezTo>
                  <a:lnTo>
                    <a:pt x="7266" y="99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C102A609-0B5F-BA46-8364-A53FEA8CD4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450" y="7305675"/>
              <a:ext cx="173038" cy="173038"/>
            </a:xfrm>
            <a:custGeom>
              <a:avLst/>
              <a:gdLst>
                <a:gd name="T0" fmla="*/ 242 w 480"/>
                <a:gd name="T1" fmla="*/ 0 h 479"/>
                <a:gd name="T2" fmla="*/ 242 w 480"/>
                <a:gd name="T3" fmla="*/ 0 h 479"/>
                <a:gd name="T4" fmla="*/ 0 w 480"/>
                <a:gd name="T5" fmla="*/ 242 h 479"/>
                <a:gd name="T6" fmla="*/ 242 w 480"/>
                <a:gd name="T7" fmla="*/ 478 h 479"/>
                <a:gd name="T8" fmla="*/ 479 w 480"/>
                <a:gd name="T9" fmla="*/ 242 h 479"/>
                <a:gd name="T10" fmla="*/ 242 w 480"/>
                <a:gd name="T11" fmla="*/ 0 h 479"/>
                <a:gd name="T12" fmla="*/ 242 w 480"/>
                <a:gd name="T13" fmla="*/ 445 h 479"/>
                <a:gd name="T14" fmla="*/ 242 w 480"/>
                <a:gd name="T15" fmla="*/ 445 h 479"/>
                <a:gd name="T16" fmla="*/ 34 w 480"/>
                <a:gd name="T17" fmla="*/ 242 h 479"/>
                <a:gd name="T18" fmla="*/ 242 w 480"/>
                <a:gd name="T19" fmla="*/ 34 h 479"/>
                <a:gd name="T20" fmla="*/ 445 w 480"/>
                <a:gd name="T21" fmla="*/ 242 h 479"/>
                <a:gd name="T22" fmla="*/ 242 w 480"/>
                <a:gd name="T23" fmla="*/ 445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0" h="479">
                  <a:moveTo>
                    <a:pt x="242" y="0"/>
                  </a:moveTo>
                  <a:lnTo>
                    <a:pt x="242" y="0"/>
                  </a:lnTo>
                  <a:cubicBezTo>
                    <a:pt x="107" y="0"/>
                    <a:pt x="0" y="107"/>
                    <a:pt x="0" y="242"/>
                  </a:cubicBezTo>
                  <a:cubicBezTo>
                    <a:pt x="0" y="372"/>
                    <a:pt x="107" y="478"/>
                    <a:pt x="242" y="478"/>
                  </a:cubicBezTo>
                  <a:cubicBezTo>
                    <a:pt x="372" y="478"/>
                    <a:pt x="479" y="372"/>
                    <a:pt x="479" y="242"/>
                  </a:cubicBezTo>
                  <a:cubicBezTo>
                    <a:pt x="479" y="107"/>
                    <a:pt x="372" y="0"/>
                    <a:pt x="242" y="0"/>
                  </a:cubicBezTo>
                  <a:close/>
                  <a:moveTo>
                    <a:pt x="242" y="445"/>
                  </a:moveTo>
                  <a:lnTo>
                    <a:pt x="242" y="445"/>
                  </a:lnTo>
                  <a:cubicBezTo>
                    <a:pt x="130" y="445"/>
                    <a:pt x="34" y="355"/>
                    <a:pt x="34" y="242"/>
                  </a:cubicBezTo>
                  <a:cubicBezTo>
                    <a:pt x="34" y="124"/>
                    <a:pt x="130" y="34"/>
                    <a:pt x="242" y="34"/>
                  </a:cubicBezTo>
                  <a:cubicBezTo>
                    <a:pt x="355" y="34"/>
                    <a:pt x="445" y="124"/>
                    <a:pt x="445" y="242"/>
                  </a:cubicBezTo>
                  <a:cubicBezTo>
                    <a:pt x="445" y="355"/>
                    <a:pt x="355" y="445"/>
                    <a:pt x="242" y="445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1DBEFD55-CD7C-2046-9FE7-BF5E69935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5125" y="3778250"/>
              <a:ext cx="41275" cy="39688"/>
            </a:xfrm>
            <a:custGeom>
              <a:avLst/>
              <a:gdLst>
                <a:gd name="T0" fmla="*/ 112 w 113"/>
                <a:gd name="T1" fmla="*/ 55 h 112"/>
                <a:gd name="T2" fmla="*/ 112 w 113"/>
                <a:gd name="T3" fmla="*/ 55 h 112"/>
                <a:gd name="T4" fmla="*/ 56 w 113"/>
                <a:gd name="T5" fmla="*/ 111 h 112"/>
                <a:gd name="T6" fmla="*/ 0 w 113"/>
                <a:gd name="T7" fmla="*/ 55 h 112"/>
                <a:gd name="T8" fmla="*/ 56 w 113"/>
                <a:gd name="T9" fmla="*/ 0 h 112"/>
                <a:gd name="T10" fmla="*/ 112 w 113"/>
                <a:gd name="T11" fmla="*/ 5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112">
                  <a:moveTo>
                    <a:pt x="112" y="55"/>
                  </a:moveTo>
                  <a:lnTo>
                    <a:pt x="112" y="55"/>
                  </a:lnTo>
                  <a:cubicBezTo>
                    <a:pt x="112" y="83"/>
                    <a:pt x="84" y="111"/>
                    <a:pt x="56" y="111"/>
                  </a:cubicBezTo>
                  <a:cubicBezTo>
                    <a:pt x="22" y="111"/>
                    <a:pt x="0" y="83"/>
                    <a:pt x="0" y="55"/>
                  </a:cubicBezTo>
                  <a:cubicBezTo>
                    <a:pt x="0" y="21"/>
                    <a:pt x="22" y="0"/>
                    <a:pt x="56" y="0"/>
                  </a:cubicBezTo>
                  <a:cubicBezTo>
                    <a:pt x="84" y="0"/>
                    <a:pt x="112" y="21"/>
                    <a:pt x="112" y="55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015958ED-B27C-3649-8077-3A5C1B8BC01C}"/>
              </a:ext>
            </a:extLst>
          </p:cNvPr>
          <p:cNvSpPr>
            <a:spLocks noGrp="1"/>
          </p:cNvSpPr>
          <p:nvPr>
            <p:ph sz="quarter" idx="43"/>
          </p:nvPr>
        </p:nvSpPr>
        <p:spPr>
          <a:xfrm>
            <a:off x="775123" y="4324034"/>
            <a:ext cx="3873077" cy="1848165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tabLst/>
              <a:defRPr lang="en-US" sz="14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39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48AC3D1-1FDD-8741-9416-9B06804D271A}"/>
              </a:ext>
            </a:extLst>
          </p:cNvPr>
          <p:cNvSpPr/>
          <p:nvPr userDrawn="1"/>
        </p:nvSpPr>
        <p:spPr>
          <a:xfrm>
            <a:off x="0" y="0"/>
            <a:ext cx="6092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809404"/>
            <a:ext cx="5483352" cy="1823802"/>
          </a:xfrm>
        </p:spPr>
        <p:txBody>
          <a:bodyPr anchor="ctr">
            <a:normAutofit/>
          </a:bodyPr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8E33-8E8B-0E4F-99D9-CC9EE273A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B252E-7FC0-7844-8C42-0F10E904F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02F187-3344-B84D-B896-4FD959DC3C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85800" y="838200"/>
            <a:ext cx="2389140" cy="19050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200" kern="2000" spc="-80" baseline="0" smtClean="0">
                <a:solidFill>
                  <a:srgbClr val="FFFFFF"/>
                </a:solidFill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F84E73DA-1497-2B41-AB81-4062F32836F9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9248749" y="1838239"/>
            <a:ext cx="2356063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400" b="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43B8A86A-52A0-F340-9F56-61B1C55F8E6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248749" y="2071837"/>
            <a:ext cx="2356063" cy="4572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05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778272FB-3E23-6D4B-8792-D1B8E73249DD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9248749" y="3133639"/>
            <a:ext cx="2356063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400" b="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7CB9433D-DAB6-3345-8445-1A91E1E3B6EB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9248749" y="3367237"/>
            <a:ext cx="2356063" cy="4572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05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C79B019A-EBC5-504B-8E37-1E200738B9D0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9248749" y="4429039"/>
            <a:ext cx="2356063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400" b="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95AA5FF3-F605-8C48-A947-2C98D1AAB989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9248749" y="4662637"/>
            <a:ext cx="2356063" cy="4572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05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C28BB7-0BD0-D34E-A4AA-1039AE759F23}"/>
              </a:ext>
            </a:extLst>
          </p:cNvPr>
          <p:cNvGrpSpPr/>
          <p:nvPr userDrawn="1"/>
        </p:nvGrpSpPr>
        <p:grpSpPr>
          <a:xfrm rot="16200000">
            <a:off x="4283404" y="774304"/>
            <a:ext cx="3625193" cy="5133109"/>
            <a:chOff x="1531938" y="3617913"/>
            <a:chExt cx="2786062" cy="3944937"/>
          </a:xfrm>
        </p:grpSpPr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410A60D3-BF36-554F-8CAC-1C9BE8752A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938" y="3617913"/>
              <a:ext cx="2786062" cy="3944937"/>
            </a:xfrm>
            <a:custGeom>
              <a:avLst/>
              <a:gdLst>
                <a:gd name="T0" fmla="*/ 7227 w 7740"/>
                <a:gd name="T1" fmla="*/ 0 h 10959"/>
                <a:gd name="T2" fmla="*/ 7227 w 7740"/>
                <a:gd name="T3" fmla="*/ 0 h 10959"/>
                <a:gd name="T4" fmla="*/ 518 w 7740"/>
                <a:gd name="T5" fmla="*/ 0 h 10959"/>
                <a:gd name="T6" fmla="*/ 0 w 7740"/>
                <a:gd name="T7" fmla="*/ 511 h 10959"/>
                <a:gd name="T8" fmla="*/ 0 w 7740"/>
                <a:gd name="T9" fmla="*/ 10440 h 10959"/>
                <a:gd name="T10" fmla="*/ 518 w 7740"/>
                <a:gd name="T11" fmla="*/ 10958 h 10959"/>
                <a:gd name="T12" fmla="*/ 7227 w 7740"/>
                <a:gd name="T13" fmla="*/ 10958 h 10959"/>
                <a:gd name="T14" fmla="*/ 7739 w 7740"/>
                <a:gd name="T15" fmla="*/ 10440 h 10959"/>
                <a:gd name="T16" fmla="*/ 7739 w 7740"/>
                <a:gd name="T17" fmla="*/ 511 h 10959"/>
                <a:gd name="T18" fmla="*/ 7227 w 7740"/>
                <a:gd name="T19" fmla="*/ 0 h 10959"/>
                <a:gd name="T20" fmla="*/ 7266 w 7740"/>
                <a:gd name="T21" fmla="*/ 9945 h 10959"/>
                <a:gd name="T22" fmla="*/ 7266 w 7740"/>
                <a:gd name="T23" fmla="*/ 9945 h 10959"/>
                <a:gd name="T24" fmla="*/ 7227 w 7740"/>
                <a:gd name="T25" fmla="*/ 9978 h 10959"/>
                <a:gd name="T26" fmla="*/ 518 w 7740"/>
                <a:gd name="T27" fmla="*/ 9978 h 10959"/>
                <a:gd name="T28" fmla="*/ 478 w 7740"/>
                <a:gd name="T29" fmla="*/ 9945 h 10959"/>
                <a:gd name="T30" fmla="*/ 478 w 7740"/>
                <a:gd name="T31" fmla="*/ 984 h 10959"/>
                <a:gd name="T32" fmla="*/ 518 w 7740"/>
                <a:gd name="T33" fmla="*/ 945 h 10959"/>
                <a:gd name="T34" fmla="*/ 7227 w 7740"/>
                <a:gd name="T35" fmla="*/ 945 h 10959"/>
                <a:gd name="T36" fmla="*/ 7266 w 7740"/>
                <a:gd name="T37" fmla="*/ 984 h 10959"/>
                <a:gd name="T38" fmla="*/ 7266 w 7740"/>
                <a:gd name="T39" fmla="*/ 9945 h 10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40" h="10959">
                  <a:moveTo>
                    <a:pt x="7227" y="0"/>
                  </a:moveTo>
                  <a:lnTo>
                    <a:pt x="7227" y="0"/>
                  </a:lnTo>
                  <a:cubicBezTo>
                    <a:pt x="518" y="0"/>
                    <a:pt x="518" y="0"/>
                    <a:pt x="518" y="0"/>
                  </a:cubicBezTo>
                  <a:cubicBezTo>
                    <a:pt x="236" y="0"/>
                    <a:pt x="0" y="231"/>
                    <a:pt x="0" y="511"/>
                  </a:cubicBezTo>
                  <a:cubicBezTo>
                    <a:pt x="0" y="10440"/>
                    <a:pt x="0" y="10440"/>
                    <a:pt x="0" y="10440"/>
                  </a:cubicBezTo>
                  <a:cubicBezTo>
                    <a:pt x="0" y="10721"/>
                    <a:pt x="236" y="10958"/>
                    <a:pt x="518" y="10958"/>
                  </a:cubicBezTo>
                  <a:cubicBezTo>
                    <a:pt x="7227" y="10958"/>
                    <a:pt x="7227" y="10958"/>
                    <a:pt x="7227" y="10958"/>
                  </a:cubicBezTo>
                  <a:cubicBezTo>
                    <a:pt x="7508" y="10958"/>
                    <a:pt x="7739" y="10721"/>
                    <a:pt x="7739" y="10440"/>
                  </a:cubicBezTo>
                  <a:cubicBezTo>
                    <a:pt x="7739" y="511"/>
                    <a:pt x="7739" y="511"/>
                    <a:pt x="7739" y="511"/>
                  </a:cubicBezTo>
                  <a:cubicBezTo>
                    <a:pt x="7739" y="231"/>
                    <a:pt x="7508" y="0"/>
                    <a:pt x="7227" y="0"/>
                  </a:cubicBezTo>
                  <a:close/>
                  <a:moveTo>
                    <a:pt x="7266" y="9945"/>
                  </a:moveTo>
                  <a:lnTo>
                    <a:pt x="7266" y="9945"/>
                  </a:lnTo>
                  <a:cubicBezTo>
                    <a:pt x="7266" y="9962"/>
                    <a:pt x="7249" y="9978"/>
                    <a:pt x="7227" y="9978"/>
                  </a:cubicBezTo>
                  <a:cubicBezTo>
                    <a:pt x="518" y="9978"/>
                    <a:pt x="518" y="9978"/>
                    <a:pt x="518" y="9978"/>
                  </a:cubicBezTo>
                  <a:cubicBezTo>
                    <a:pt x="495" y="9978"/>
                    <a:pt x="478" y="9962"/>
                    <a:pt x="478" y="9945"/>
                  </a:cubicBezTo>
                  <a:cubicBezTo>
                    <a:pt x="478" y="984"/>
                    <a:pt x="478" y="984"/>
                    <a:pt x="478" y="984"/>
                  </a:cubicBezTo>
                  <a:cubicBezTo>
                    <a:pt x="478" y="962"/>
                    <a:pt x="495" y="945"/>
                    <a:pt x="518" y="945"/>
                  </a:cubicBezTo>
                  <a:cubicBezTo>
                    <a:pt x="7227" y="945"/>
                    <a:pt x="7227" y="945"/>
                    <a:pt x="7227" y="945"/>
                  </a:cubicBezTo>
                  <a:cubicBezTo>
                    <a:pt x="7249" y="945"/>
                    <a:pt x="7266" y="962"/>
                    <a:pt x="7266" y="984"/>
                  </a:cubicBezTo>
                  <a:lnTo>
                    <a:pt x="7266" y="9945"/>
                  </a:lnTo>
                  <a:close/>
                </a:path>
              </a:pathLst>
            </a:custGeom>
            <a:solidFill>
              <a:schemeClr val="tx1"/>
            </a:solidFill>
            <a:ln w="1905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dirty="0"/>
                <a:t>         </a:t>
              </a: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A9B89ECB-DFD5-C847-A6DF-855FF2BFF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450" y="7305675"/>
              <a:ext cx="173038" cy="173038"/>
            </a:xfrm>
            <a:custGeom>
              <a:avLst/>
              <a:gdLst>
                <a:gd name="T0" fmla="*/ 242 w 480"/>
                <a:gd name="T1" fmla="*/ 0 h 479"/>
                <a:gd name="T2" fmla="*/ 242 w 480"/>
                <a:gd name="T3" fmla="*/ 0 h 479"/>
                <a:gd name="T4" fmla="*/ 0 w 480"/>
                <a:gd name="T5" fmla="*/ 242 h 479"/>
                <a:gd name="T6" fmla="*/ 242 w 480"/>
                <a:gd name="T7" fmla="*/ 478 h 479"/>
                <a:gd name="T8" fmla="*/ 479 w 480"/>
                <a:gd name="T9" fmla="*/ 242 h 479"/>
                <a:gd name="T10" fmla="*/ 242 w 480"/>
                <a:gd name="T11" fmla="*/ 0 h 479"/>
                <a:gd name="T12" fmla="*/ 242 w 480"/>
                <a:gd name="T13" fmla="*/ 445 h 479"/>
                <a:gd name="T14" fmla="*/ 242 w 480"/>
                <a:gd name="T15" fmla="*/ 445 h 479"/>
                <a:gd name="T16" fmla="*/ 34 w 480"/>
                <a:gd name="T17" fmla="*/ 242 h 479"/>
                <a:gd name="T18" fmla="*/ 242 w 480"/>
                <a:gd name="T19" fmla="*/ 34 h 479"/>
                <a:gd name="T20" fmla="*/ 445 w 480"/>
                <a:gd name="T21" fmla="*/ 242 h 479"/>
                <a:gd name="T22" fmla="*/ 242 w 480"/>
                <a:gd name="T23" fmla="*/ 445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0" h="479">
                  <a:moveTo>
                    <a:pt x="242" y="0"/>
                  </a:moveTo>
                  <a:lnTo>
                    <a:pt x="242" y="0"/>
                  </a:lnTo>
                  <a:cubicBezTo>
                    <a:pt x="107" y="0"/>
                    <a:pt x="0" y="107"/>
                    <a:pt x="0" y="242"/>
                  </a:cubicBezTo>
                  <a:cubicBezTo>
                    <a:pt x="0" y="372"/>
                    <a:pt x="107" y="478"/>
                    <a:pt x="242" y="478"/>
                  </a:cubicBezTo>
                  <a:cubicBezTo>
                    <a:pt x="372" y="478"/>
                    <a:pt x="479" y="372"/>
                    <a:pt x="479" y="242"/>
                  </a:cubicBezTo>
                  <a:cubicBezTo>
                    <a:pt x="479" y="107"/>
                    <a:pt x="372" y="0"/>
                    <a:pt x="242" y="0"/>
                  </a:cubicBezTo>
                  <a:close/>
                  <a:moveTo>
                    <a:pt x="242" y="445"/>
                  </a:moveTo>
                  <a:lnTo>
                    <a:pt x="242" y="445"/>
                  </a:lnTo>
                  <a:cubicBezTo>
                    <a:pt x="130" y="445"/>
                    <a:pt x="34" y="355"/>
                    <a:pt x="34" y="242"/>
                  </a:cubicBezTo>
                  <a:cubicBezTo>
                    <a:pt x="34" y="124"/>
                    <a:pt x="130" y="34"/>
                    <a:pt x="242" y="34"/>
                  </a:cubicBezTo>
                  <a:cubicBezTo>
                    <a:pt x="355" y="34"/>
                    <a:pt x="445" y="124"/>
                    <a:pt x="445" y="242"/>
                  </a:cubicBezTo>
                  <a:cubicBezTo>
                    <a:pt x="445" y="355"/>
                    <a:pt x="355" y="445"/>
                    <a:pt x="242" y="445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258C9713-72B4-FA4E-AD27-D719F81B6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5125" y="3778250"/>
              <a:ext cx="41275" cy="39688"/>
            </a:xfrm>
            <a:custGeom>
              <a:avLst/>
              <a:gdLst>
                <a:gd name="T0" fmla="*/ 112 w 113"/>
                <a:gd name="T1" fmla="*/ 55 h 112"/>
                <a:gd name="T2" fmla="*/ 112 w 113"/>
                <a:gd name="T3" fmla="*/ 55 h 112"/>
                <a:gd name="T4" fmla="*/ 56 w 113"/>
                <a:gd name="T5" fmla="*/ 111 h 112"/>
                <a:gd name="T6" fmla="*/ 0 w 113"/>
                <a:gd name="T7" fmla="*/ 55 h 112"/>
                <a:gd name="T8" fmla="*/ 56 w 113"/>
                <a:gd name="T9" fmla="*/ 0 h 112"/>
                <a:gd name="T10" fmla="*/ 112 w 113"/>
                <a:gd name="T11" fmla="*/ 5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112">
                  <a:moveTo>
                    <a:pt x="112" y="55"/>
                  </a:moveTo>
                  <a:lnTo>
                    <a:pt x="112" y="55"/>
                  </a:lnTo>
                  <a:cubicBezTo>
                    <a:pt x="112" y="83"/>
                    <a:pt x="84" y="111"/>
                    <a:pt x="56" y="111"/>
                  </a:cubicBezTo>
                  <a:cubicBezTo>
                    <a:pt x="22" y="111"/>
                    <a:pt x="0" y="83"/>
                    <a:pt x="0" y="55"/>
                  </a:cubicBezTo>
                  <a:cubicBezTo>
                    <a:pt x="0" y="21"/>
                    <a:pt x="22" y="0"/>
                    <a:pt x="56" y="0"/>
                  </a:cubicBezTo>
                  <a:cubicBezTo>
                    <a:pt x="84" y="0"/>
                    <a:pt x="112" y="21"/>
                    <a:pt x="112" y="55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0C5F864E-612E-1B4A-9178-295AAAF5DBE6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971536" y="1748769"/>
            <a:ext cx="4236514" cy="3184179"/>
          </a:xfrm>
          <a:solidFill>
            <a:srgbClr val="DADBD9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Place your screenshot</a:t>
            </a:r>
          </a:p>
        </p:txBody>
      </p:sp>
    </p:spTree>
    <p:extLst>
      <p:ext uri="{BB962C8B-B14F-4D97-AF65-F5344CB8AC3E}">
        <p14:creationId xmlns:p14="http://schemas.microsoft.com/office/powerpoint/2010/main" val="288233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0B2282DB-0539-DD41-8D15-7DE91AF4B1F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2952" y="0"/>
            <a:ext cx="6099048" cy="68580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1295400"/>
            <a:ext cx="5029200" cy="939800"/>
          </a:xfrm>
        </p:spPr>
        <p:txBody>
          <a:bodyPr lIns="91440" tIns="45720" rIns="91440" bIns="45720" anchor="t"/>
          <a:lstStyle>
            <a:lvl1pPr marL="0">
              <a:spcAft>
                <a:spcPts val="1200"/>
              </a:spcAft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8E33-8E8B-0E4F-99D9-CC9EE273A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B252E-7FC0-7844-8C42-0F10E904F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02F187-3344-B84D-B896-4FD959DC3C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3400" y="2743200"/>
            <a:ext cx="5029200" cy="19050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-7938">
              <a:spcAft>
                <a:spcPts val="1200"/>
              </a:spcAft>
              <a:tabLst/>
              <a:defRPr lang="en-US" sz="18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EE60D392-21BE-3A40-BFBA-5F5BD3208EA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33400" y="4953000"/>
            <a:ext cx="5029200" cy="14478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-7938">
              <a:spcAft>
                <a:spcPts val="1200"/>
              </a:spcAft>
              <a:tabLst/>
              <a:defRPr lang="en-US" sz="1200" kern="2000" spc="0" baseline="0" smtClean="0">
                <a:solidFill>
                  <a:srgbClr val="666666"/>
                </a:solidFill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65051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48AC3D1-1FDD-8741-9416-9B06804D271A}"/>
              </a:ext>
            </a:extLst>
          </p:cNvPr>
          <p:cNvSpPr/>
          <p:nvPr userDrawn="1"/>
        </p:nvSpPr>
        <p:spPr>
          <a:xfrm>
            <a:off x="0" y="0"/>
            <a:ext cx="6092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809404"/>
            <a:ext cx="5483352" cy="1823802"/>
          </a:xfrm>
        </p:spPr>
        <p:txBody>
          <a:bodyPr anchor="ctr">
            <a:normAutofit/>
          </a:bodyPr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8E33-8E8B-0E4F-99D9-CC9EE273A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B252E-7FC0-7844-8C42-0F10E904F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02F187-3344-B84D-B896-4FD959DC3C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85800" y="838200"/>
            <a:ext cx="2389140" cy="1905000"/>
          </a:xfrm>
        </p:spPr>
        <p:txBody>
          <a:bodyPr vert="horz" lIns="0" tIns="0" rIns="0" bIns="0" rtlCol="0" anchor="t">
            <a:normAutofit/>
          </a:bodyPr>
          <a:lstStyle>
            <a:lvl1pPr marL="0" indent="0" algn="l">
              <a:tabLst/>
              <a:defRPr lang="en-US" sz="1200" kern="2000" spc="-80" baseline="0" smtClean="0">
                <a:solidFill>
                  <a:srgbClr val="FFFFFF"/>
                </a:solidFill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F84E73DA-1497-2B41-AB81-4062F32836F9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9248749" y="1823802"/>
            <a:ext cx="2356063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400" b="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43B8A86A-52A0-F340-9F56-61B1C55F8E6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248749" y="2057400"/>
            <a:ext cx="2356063" cy="4572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05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778272FB-3E23-6D4B-8792-D1B8E73249DD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9248749" y="3119202"/>
            <a:ext cx="2356063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400" b="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7CB9433D-DAB6-3345-8445-1A91E1E3B6EB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9248749" y="3352800"/>
            <a:ext cx="2356063" cy="4572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05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C79B019A-EBC5-504B-8E37-1E200738B9D0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9248749" y="4414602"/>
            <a:ext cx="2356063" cy="228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400" b="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95AA5FF3-F605-8C48-A947-2C98D1AAB989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9248749" y="4648200"/>
            <a:ext cx="2356063" cy="4572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05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4664C39-80A3-9146-AFD0-A6B06CBF17C6}"/>
              </a:ext>
            </a:extLst>
          </p:cNvPr>
          <p:cNvGrpSpPr/>
          <p:nvPr userDrawn="1"/>
        </p:nvGrpSpPr>
        <p:grpSpPr>
          <a:xfrm>
            <a:off x="3394904" y="1528640"/>
            <a:ext cx="5402193" cy="3499735"/>
            <a:chOff x="4894630" y="684439"/>
            <a:chExt cx="6337301" cy="4105532"/>
          </a:xfrm>
        </p:grpSpPr>
        <p:sp>
          <p:nvSpPr>
            <p:cNvPr id="25" name="Freeform 1">
              <a:extLst>
                <a:ext uri="{FF2B5EF4-FFF2-40B4-BE49-F238E27FC236}">
                  <a16:creationId xmlns:a16="http://schemas.microsoft.com/office/drawing/2014/main" id="{5E81A6E3-9EEE-E641-A25D-CB11DBFAE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1296" y="684439"/>
              <a:ext cx="5704970" cy="3941833"/>
            </a:xfrm>
            <a:custGeom>
              <a:avLst/>
              <a:gdLst>
                <a:gd name="T0" fmla="*/ 758 w 25183"/>
                <a:gd name="T1" fmla="*/ 0 h 17401"/>
                <a:gd name="T2" fmla="*/ 380 w 25183"/>
                <a:gd name="T3" fmla="*/ 102 h 17401"/>
                <a:gd name="T4" fmla="*/ 101 w 25183"/>
                <a:gd name="T5" fmla="*/ 381 h 17401"/>
                <a:gd name="T6" fmla="*/ 0 w 25183"/>
                <a:gd name="T7" fmla="*/ 759 h 17401"/>
                <a:gd name="T8" fmla="*/ 0 w 25183"/>
                <a:gd name="T9" fmla="*/ 17375 h 17401"/>
                <a:gd name="T10" fmla="*/ 0 w 25183"/>
                <a:gd name="T11" fmla="*/ 17400 h 17401"/>
                <a:gd name="T12" fmla="*/ 25182 w 25183"/>
                <a:gd name="T13" fmla="*/ 17400 h 17401"/>
                <a:gd name="T14" fmla="*/ 25182 w 25183"/>
                <a:gd name="T15" fmla="*/ 17375 h 17401"/>
                <a:gd name="T16" fmla="*/ 25182 w 25183"/>
                <a:gd name="T17" fmla="*/ 759 h 17401"/>
                <a:gd name="T18" fmla="*/ 25080 w 25183"/>
                <a:gd name="T19" fmla="*/ 381 h 17401"/>
                <a:gd name="T20" fmla="*/ 24802 w 25183"/>
                <a:gd name="T21" fmla="*/ 102 h 17401"/>
                <a:gd name="T22" fmla="*/ 24424 w 25183"/>
                <a:gd name="T23" fmla="*/ 0 h 17401"/>
                <a:gd name="T24" fmla="*/ 758 w 25183"/>
                <a:gd name="T25" fmla="*/ 0 h 17401"/>
                <a:gd name="T26" fmla="*/ 24473 w 25183"/>
                <a:gd name="T27" fmla="*/ 16323 h 17401"/>
                <a:gd name="T28" fmla="*/ 709 w 25183"/>
                <a:gd name="T29" fmla="*/ 16323 h 17401"/>
                <a:gd name="T30" fmla="*/ 709 w 25183"/>
                <a:gd name="T31" fmla="*/ 1175 h 17401"/>
                <a:gd name="T32" fmla="*/ 24473 w 25183"/>
                <a:gd name="T33" fmla="*/ 1175 h 17401"/>
                <a:gd name="T34" fmla="*/ 24473 w 25183"/>
                <a:gd name="T35" fmla="*/ 16323 h 17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183" h="17401">
                  <a:moveTo>
                    <a:pt x="758" y="0"/>
                  </a:moveTo>
                  <a:cubicBezTo>
                    <a:pt x="619" y="1"/>
                    <a:pt x="501" y="33"/>
                    <a:pt x="380" y="102"/>
                  </a:cubicBezTo>
                  <a:cubicBezTo>
                    <a:pt x="259" y="172"/>
                    <a:pt x="172" y="259"/>
                    <a:pt x="101" y="381"/>
                  </a:cubicBezTo>
                  <a:cubicBezTo>
                    <a:pt x="32" y="501"/>
                    <a:pt x="0" y="620"/>
                    <a:pt x="0" y="759"/>
                  </a:cubicBezTo>
                  <a:lnTo>
                    <a:pt x="0" y="17375"/>
                  </a:lnTo>
                  <a:lnTo>
                    <a:pt x="0" y="17400"/>
                  </a:lnTo>
                  <a:lnTo>
                    <a:pt x="25182" y="17400"/>
                  </a:lnTo>
                  <a:lnTo>
                    <a:pt x="25182" y="17375"/>
                  </a:lnTo>
                  <a:lnTo>
                    <a:pt x="25182" y="759"/>
                  </a:lnTo>
                  <a:cubicBezTo>
                    <a:pt x="25182" y="620"/>
                    <a:pt x="25150" y="501"/>
                    <a:pt x="25080" y="381"/>
                  </a:cubicBezTo>
                  <a:cubicBezTo>
                    <a:pt x="25010" y="259"/>
                    <a:pt x="24923" y="172"/>
                    <a:pt x="24802" y="102"/>
                  </a:cubicBezTo>
                  <a:cubicBezTo>
                    <a:pt x="24681" y="33"/>
                    <a:pt x="24563" y="1"/>
                    <a:pt x="24424" y="0"/>
                  </a:cubicBezTo>
                  <a:lnTo>
                    <a:pt x="758" y="0"/>
                  </a:lnTo>
                  <a:close/>
                  <a:moveTo>
                    <a:pt x="24473" y="16323"/>
                  </a:moveTo>
                  <a:lnTo>
                    <a:pt x="709" y="16323"/>
                  </a:lnTo>
                  <a:lnTo>
                    <a:pt x="709" y="1175"/>
                  </a:lnTo>
                  <a:lnTo>
                    <a:pt x="24473" y="1175"/>
                  </a:lnTo>
                  <a:lnTo>
                    <a:pt x="24473" y="16323"/>
                  </a:lnTo>
                  <a:close/>
                </a:path>
              </a:pathLst>
            </a:custGeom>
            <a:solidFill>
              <a:srgbClr val="000000"/>
            </a:solidFill>
            <a:ln w="1905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9F2A5EFB-D2AC-5047-AA68-83689807FB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4630" y="4612159"/>
              <a:ext cx="6337301" cy="116876"/>
            </a:xfrm>
            <a:custGeom>
              <a:avLst/>
              <a:gdLst>
                <a:gd name="T0" fmla="*/ 13987 w 27975"/>
                <a:gd name="T1" fmla="*/ 514 h 515"/>
                <a:gd name="T2" fmla="*/ 0 w 27975"/>
                <a:gd name="T3" fmla="*/ 514 h 515"/>
                <a:gd name="T4" fmla="*/ 0 w 27975"/>
                <a:gd name="T5" fmla="*/ 0 h 515"/>
                <a:gd name="T6" fmla="*/ 27974 w 27975"/>
                <a:gd name="T7" fmla="*/ 0 h 515"/>
                <a:gd name="T8" fmla="*/ 27974 w 27975"/>
                <a:gd name="T9" fmla="*/ 514 h 515"/>
                <a:gd name="T10" fmla="*/ 13987 w 27975"/>
                <a:gd name="T11" fmla="*/ 514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975" h="515">
                  <a:moveTo>
                    <a:pt x="13987" y="514"/>
                  </a:moveTo>
                  <a:lnTo>
                    <a:pt x="0" y="514"/>
                  </a:lnTo>
                  <a:lnTo>
                    <a:pt x="0" y="0"/>
                  </a:lnTo>
                  <a:lnTo>
                    <a:pt x="27974" y="0"/>
                  </a:lnTo>
                  <a:lnTo>
                    <a:pt x="27974" y="514"/>
                  </a:lnTo>
                  <a:lnTo>
                    <a:pt x="13987" y="514"/>
                  </a:lnTo>
                </a:path>
              </a:pathLst>
            </a:cu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75C103B0-532F-AB43-9B7F-65F1E3BDCF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4630" y="4729034"/>
              <a:ext cx="6337301" cy="60937"/>
            </a:xfrm>
            <a:custGeom>
              <a:avLst/>
              <a:gdLst>
                <a:gd name="T0" fmla="*/ 0 w 27975"/>
                <a:gd name="T1" fmla="*/ 0 h 270"/>
                <a:gd name="T2" fmla="*/ 1028 w 27975"/>
                <a:gd name="T3" fmla="*/ 269 h 270"/>
                <a:gd name="T4" fmla="*/ 26946 w 27975"/>
                <a:gd name="T5" fmla="*/ 269 h 270"/>
                <a:gd name="T6" fmla="*/ 27974 w 27975"/>
                <a:gd name="T7" fmla="*/ 0 h 270"/>
                <a:gd name="T8" fmla="*/ 0 w 27975"/>
                <a:gd name="T9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75" h="270">
                  <a:moveTo>
                    <a:pt x="0" y="0"/>
                  </a:moveTo>
                  <a:cubicBezTo>
                    <a:pt x="172" y="157"/>
                    <a:pt x="569" y="269"/>
                    <a:pt x="1028" y="269"/>
                  </a:cubicBezTo>
                  <a:lnTo>
                    <a:pt x="26946" y="269"/>
                  </a:lnTo>
                  <a:cubicBezTo>
                    <a:pt x="27405" y="269"/>
                    <a:pt x="27802" y="157"/>
                    <a:pt x="27974" y="0"/>
                  </a:cubicBezTo>
                  <a:lnTo>
                    <a:pt x="0" y="0"/>
                  </a:lnTo>
                </a:path>
              </a:pathLst>
            </a:cu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id="{9AD20ED8-A5AF-9E4C-BA18-D42C3B819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2832" y="4612159"/>
              <a:ext cx="1041899" cy="77918"/>
            </a:xfrm>
            <a:custGeom>
              <a:avLst/>
              <a:gdLst>
                <a:gd name="T0" fmla="*/ 0 w 4601"/>
                <a:gd name="T1" fmla="*/ 0 h 343"/>
                <a:gd name="T2" fmla="*/ 0 w 4601"/>
                <a:gd name="T3" fmla="*/ 29 h 343"/>
                <a:gd name="T4" fmla="*/ 0 w 4601"/>
                <a:gd name="T5" fmla="*/ 29 h 343"/>
                <a:gd name="T6" fmla="*/ 42 w 4601"/>
                <a:gd name="T7" fmla="*/ 185 h 343"/>
                <a:gd name="T8" fmla="*/ 157 w 4601"/>
                <a:gd name="T9" fmla="*/ 300 h 343"/>
                <a:gd name="T10" fmla="*/ 313 w 4601"/>
                <a:gd name="T11" fmla="*/ 342 h 343"/>
                <a:gd name="T12" fmla="*/ 4287 w 4601"/>
                <a:gd name="T13" fmla="*/ 342 h 343"/>
                <a:gd name="T14" fmla="*/ 4287 w 4601"/>
                <a:gd name="T15" fmla="*/ 342 h 343"/>
                <a:gd name="T16" fmla="*/ 4443 w 4601"/>
                <a:gd name="T17" fmla="*/ 300 h 343"/>
                <a:gd name="T18" fmla="*/ 4558 w 4601"/>
                <a:gd name="T19" fmla="*/ 185 h 343"/>
                <a:gd name="T20" fmla="*/ 4600 w 4601"/>
                <a:gd name="T21" fmla="*/ 29 h 343"/>
                <a:gd name="T22" fmla="*/ 4600 w 4601"/>
                <a:gd name="T23" fmla="*/ 0 h 343"/>
                <a:gd name="T24" fmla="*/ 0 w 4601"/>
                <a:gd name="T25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01" h="343">
                  <a:moveTo>
                    <a:pt x="0" y="0"/>
                  </a:moveTo>
                  <a:lnTo>
                    <a:pt x="0" y="29"/>
                  </a:lnTo>
                  <a:lnTo>
                    <a:pt x="0" y="29"/>
                  </a:lnTo>
                  <a:cubicBezTo>
                    <a:pt x="0" y="86"/>
                    <a:pt x="13" y="135"/>
                    <a:pt x="42" y="185"/>
                  </a:cubicBezTo>
                  <a:cubicBezTo>
                    <a:pt x="71" y="235"/>
                    <a:pt x="107" y="271"/>
                    <a:pt x="157" y="300"/>
                  </a:cubicBezTo>
                  <a:cubicBezTo>
                    <a:pt x="207" y="329"/>
                    <a:pt x="256" y="342"/>
                    <a:pt x="313" y="342"/>
                  </a:cubicBezTo>
                  <a:lnTo>
                    <a:pt x="4287" y="342"/>
                  </a:lnTo>
                  <a:lnTo>
                    <a:pt x="4287" y="342"/>
                  </a:lnTo>
                  <a:cubicBezTo>
                    <a:pt x="4344" y="342"/>
                    <a:pt x="4393" y="329"/>
                    <a:pt x="4443" y="300"/>
                  </a:cubicBezTo>
                  <a:cubicBezTo>
                    <a:pt x="4493" y="271"/>
                    <a:pt x="4529" y="235"/>
                    <a:pt x="4558" y="185"/>
                  </a:cubicBezTo>
                  <a:cubicBezTo>
                    <a:pt x="4587" y="135"/>
                    <a:pt x="4600" y="86"/>
                    <a:pt x="4600" y="29"/>
                  </a:cubicBezTo>
                  <a:lnTo>
                    <a:pt x="4600" y="0"/>
                  </a:lnTo>
                  <a:lnTo>
                    <a:pt x="0" y="0"/>
                  </a:lnTo>
                </a:path>
              </a:pathLst>
            </a:cu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3F23668D-46AD-934E-B6C2-7A5B558713D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8035041" y="792396"/>
              <a:ext cx="56478" cy="54306"/>
            </a:xfrm>
            <a:custGeom>
              <a:avLst/>
              <a:gdLst>
                <a:gd name="T0" fmla="*/ 112 w 113"/>
                <a:gd name="T1" fmla="*/ 55 h 112"/>
                <a:gd name="T2" fmla="*/ 112 w 113"/>
                <a:gd name="T3" fmla="*/ 55 h 112"/>
                <a:gd name="T4" fmla="*/ 56 w 113"/>
                <a:gd name="T5" fmla="*/ 111 h 112"/>
                <a:gd name="T6" fmla="*/ 0 w 113"/>
                <a:gd name="T7" fmla="*/ 55 h 112"/>
                <a:gd name="T8" fmla="*/ 56 w 113"/>
                <a:gd name="T9" fmla="*/ 0 h 112"/>
                <a:gd name="T10" fmla="*/ 112 w 113"/>
                <a:gd name="T11" fmla="*/ 5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112">
                  <a:moveTo>
                    <a:pt x="112" y="55"/>
                  </a:moveTo>
                  <a:lnTo>
                    <a:pt x="112" y="55"/>
                  </a:lnTo>
                  <a:cubicBezTo>
                    <a:pt x="112" y="83"/>
                    <a:pt x="84" y="111"/>
                    <a:pt x="56" y="111"/>
                  </a:cubicBezTo>
                  <a:cubicBezTo>
                    <a:pt x="22" y="111"/>
                    <a:pt x="0" y="83"/>
                    <a:pt x="0" y="55"/>
                  </a:cubicBezTo>
                  <a:cubicBezTo>
                    <a:pt x="0" y="21"/>
                    <a:pt x="22" y="0"/>
                    <a:pt x="56" y="0"/>
                  </a:cubicBezTo>
                  <a:cubicBezTo>
                    <a:pt x="84" y="0"/>
                    <a:pt x="112" y="21"/>
                    <a:pt x="112" y="55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BD5B4451-60AE-C143-9F69-96B770BD47F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789830" y="1752600"/>
            <a:ext cx="4612341" cy="2938183"/>
          </a:xfrm>
          <a:solidFill>
            <a:srgbClr val="DADBD9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Place your screenshot</a:t>
            </a:r>
          </a:p>
        </p:txBody>
      </p:sp>
    </p:spTree>
    <p:extLst>
      <p:ext uri="{BB962C8B-B14F-4D97-AF65-F5344CB8AC3E}">
        <p14:creationId xmlns:p14="http://schemas.microsoft.com/office/powerpoint/2010/main" val="376837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AB24878E-0B80-6A4C-AC9A-430D6700C9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2286000" cy="22860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8E33-8E8B-0E4F-99D9-CC9EE273A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B252E-7FC0-7844-8C42-0F10E904F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41990" y="134702"/>
            <a:ext cx="912357" cy="203673"/>
          </a:xfrm>
        </p:spPr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02F187-3344-B84D-B896-4FD959DC3C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38604" y="990600"/>
            <a:ext cx="4343400" cy="220980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tabLst/>
              <a:defRPr lang="en-US" sz="16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0B209332-57A5-BD4C-8B53-A8F7976A6DA0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0" y="2286000"/>
            <a:ext cx="2286000" cy="2286000"/>
          </a:xfrm>
          <a:solidFill>
            <a:srgbClr val="DADBD9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C9FCA88F-52F2-EA42-B922-344D65ACC4E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0" y="4572000"/>
            <a:ext cx="2286000" cy="22860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6" name="Title 7">
            <a:extLst>
              <a:ext uri="{FF2B5EF4-FFF2-40B4-BE49-F238E27FC236}">
                <a16:creationId xmlns:a16="http://schemas.microsoft.com/office/drawing/2014/main" id="{B3ED2E38-F0A2-5A49-AECD-786367CEA1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2286000"/>
            <a:ext cx="2286000" cy="2286000"/>
          </a:xfrm>
          <a:prstGeom prst="rect">
            <a:avLst/>
          </a:prstGeom>
          <a:solidFill>
            <a:srgbClr val="000000"/>
          </a:solidFill>
        </p:spPr>
        <p:txBody>
          <a:bodyPr vert="horz" lIns="0" tIns="0" rIns="0" bIns="0" rtlCol="0" anchor="ctr">
            <a:normAutofit/>
          </a:bodyPr>
          <a:lstStyle>
            <a:lvl1pPr marL="0" indent="0">
              <a:defRPr lang="en-US" sz="3600" spc="-80" dirty="0" smtClean="0">
                <a:solidFill>
                  <a:srgbClr val="FFFFFF"/>
                </a:solidFill>
              </a:defRPr>
            </a:lvl1pPr>
          </a:lstStyle>
          <a:p>
            <a:pPr marL="7938" lvl="0" indent="-7938" algn="ctr">
              <a:lnSpc>
                <a:spcPct val="100000"/>
              </a:lnSpc>
              <a:spcAft>
                <a:spcPts val="1200"/>
              </a:spcAft>
              <a:buFont typeface="Wingdings" pitchFamily="2" charset="2"/>
            </a:pPr>
            <a:r>
              <a:rPr lang="en-US" dirty="0"/>
              <a:t>Title</a:t>
            </a:r>
          </a:p>
        </p:txBody>
      </p:sp>
      <p:sp>
        <p:nvSpPr>
          <p:cNvPr id="28" name="Content Placeholder 9">
            <a:extLst>
              <a:ext uri="{FF2B5EF4-FFF2-40B4-BE49-F238E27FC236}">
                <a16:creationId xmlns:a16="http://schemas.microsoft.com/office/drawing/2014/main" id="{2A758573-BA18-C740-9B37-D1B2B2C50C99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38604" y="3581400"/>
            <a:ext cx="4343400" cy="220980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tabLst/>
              <a:defRPr lang="en-US" sz="16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Chart</a:t>
            </a:r>
          </a:p>
        </p:txBody>
      </p:sp>
    </p:spTree>
    <p:extLst>
      <p:ext uri="{BB962C8B-B14F-4D97-AF65-F5344CB8AC3E}">
        <p14:creationId xmlns:p14="http://schemas.microsoft.com/office/powerpoint/2010/main" val="281522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5123" y="1219200"/>
            <a:ext cx="3492077" cy="1555439"/>
          </a:xfrm>
        </p:spPr>
        <p:txBody>
          <a:bodyPr anchor="ctr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Slide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C916F2-8E6F-684C-98A5-BEA3440A3CF6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425894-162D-C941-AB48-EB592D79DB1B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C40F0614-2D0E-1B48-9144-6EB81741670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5123" y="2971800"/>
            <a:ext cx="3492077" cy="198120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tabLst/>
              <a:defRPr lang="en-US" sz="14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015958ED-B27C-3649-8077-3A5C1B8BC01C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5181600" y="838200"/>
            <a:ext cx="6497544" cy="5169382"/>
          </a:xfrm>
        </p:spPr>
        <p:txBody>
          <a:bodyPr vert="horz" lIns="91440" tIns="45720" rIns="91440" bIns="45720" rtlCol="0" anchor="ctr">
            <a:normAutofit/>
          </a:bodyPr>
          <a:lstStyle>
            <a:lvl1pPr marL="7938" indent="-7938" algn="ctr">
              <a:tabLst/>
              <a:defRPr lang="en-US" sz="14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Chart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6CFA04F4-FE16-D246-82FA-83E4A5233F75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775123" y="5360388"/>
            <a:ext cx="3492077" cy="392206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tabLst/>
              <a:defRPr lang="en-US" sz="1400" b="1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#              #             %</a:t>
            </a:r>
          </a:p>
        </p:txBody>
      </p:sp>
    </p:spTree>
    <p:extLst>
      <p:ext uri="{BB962C8B-B14F-4D97-AF65-F5344CB8AC3E}">
        <p14:creationId xmlns:p14="http://schemas.microsoft.com/office/powerpoint/2010/main" val="321922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662" y="685800"/>
            <a:ext cx="10578677" cy="1219200"/>
          </a:xfrm>
        </p:spPr>
        <p:txBody>
          <a:bodyPr anchor="ctr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C916F2-8E6F-684C-98A5-BEA3440A3CF6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425894-162D-C941-AB48-EB592D79DB1B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8867CA7A-F4AF-7C4C-8528-2A5533554B6F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118347" y="2057400"/>
            <a:ext cx="9955306" cy="3115915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tabLst/>
              <a:defRPr lang="en-US" sz="14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Chart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1FD5CC94-5B93-0B4C-B5C2-EDC8915CD733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1118347" y="5325716"/>
            <a:ext cx="9955306" cy="994404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tabLst/>
              <a:defRPr lang="en-US" sz="14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223717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C916F2-8E6F-684C-98A5-BEA3440A3CF6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425894-162D-C941-AB48-EB592D79DB1B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C40F0614-2D0E-1B48-9144-6EB81741670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0" y="4654310"/>
            <a:ext cx="3200400" cy="91440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tabLst/>
              <a:defRPr lang="en-US" sz="12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015958ED-B27C-3649-8077-3A5C1B8BC01C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4572000" y="1219200"/>
            <a:ext cx="3200400" cy="320040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tabLst/>
              <a:defRPr lang="en-US" sz="14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Chart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31C2D079-5043-F64F-B1EC-004BB7BCCD95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8077200" y="4654310"/>
            <a:ext cx="3200400" cy="91440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tabLst/>
              <a:defRPr lang="en-US" sz="12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CBD6EDFC-1FA9-3A4A-8A8F-FF4B06932E7B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8077200" y="1219200"/>
            <a:ext cx="3200400" cy="320040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tabLst/>
              <a:defRPr lang="en-US" sz="14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Chart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0800F74E-43A8-8647-A846-EFF9D578F607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1066800" y="4654310"/>
            <a:ext cx="3200400" cy="91440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tabLst/>
              <a:defRPr lang="en-US" sz="12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17A78B5-E774-E046-B6F3-8A2D0CFB8CB2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1066800" y="1219200"/>
            <a:ext cx="3200400" cy="320040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tabLst/>
              <a:defRPr lang="en-US" sz="14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Chart</a:t>
            </a:r>
          </a:p>
        </p:txBody>
      </p:sp>
    </p:spTree>
    <p:extLst>
      <p:ext uri="{BB962C8B-B14F-4D97-AF65-F5344CB8AC3E}">
        <p14:creationId xmlns:p14="http://schemas.microsoft.com/office/powerpoint/2010/main" val="20571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5123" y="1219200"/>
            <a:ext cx="3263477" cy="1555439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C916F2-8E6F-684C-98A5-BEA3440A3CF6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425894-162D-C941-AB48-EB592D79DB1B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C40F0614-2D0E-1B48-9144-6EB81741670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5123" y="2971800"/>
            <a:ext cx="3263477" cy="297180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tabLst/>
              <a:defRPr lang="en-US" sz="14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015958ED-B27C-3649-8077-3A5C1B8BC01C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4495800" y="838200"/>
            <a:ext cx="7183344" cy="516938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tabLst/>
              <a:defRPr lang="en-US" sz="14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Chart</a:t>
            </a:r>
          </a:p>
        </p:txBody>
      </p:sp>
    </p:spTree>
    <p:extLst>
      <p:ext uri="{BB962C8B-B14F-4D97-AF65-F5344CB8AC3E}">
        <p14:creationId xmlns:p14="http://schemas.microsoft.com/office/powerpoint/2010/main" val="16264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C916F2-8E6F-684C-98A5-BEA3440A3CF6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425894-162D-C941-AB48-EB592D79DB1B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015958ED-B27C-3649-8077-3A5C1B8BC01C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458724" y="457200"/>
            <a:ext cx="11274552" cy="594360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tabLst/>
              <a:defRPr lang="en-US" sz="14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Chart</a:t>
            </a:r>
          </a:p>
        </p:txBody>
      </p:sp>
    </p:spTree>
    <p:extLst>
      <p:ext uri="{BB962C8B-B14F-4D97-AF65-F5344CB8AC3E}">
        <p14:creationId xmlns:p14="http://schemas.microsoft.com/office/powerpoint/2010/main" val="228541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E4CEEB-95CF-D04A-B4E9-423CA9D9F3B6}"/>
              </a:ext>
            </a:extLst>
          </p:cNvPr>
          <p:cNvSpPr/>
          <p:nvPr userDrawn="1"/>
        </p:nvSpPr>
        <p:spPr>
          <a:xfrm>
            <a:off x="458724" y="457200"/>
            <a:ext cx="11274552" cy="5943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E61168CE-2268-2849-BC6C-E315720F36F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8724" y="457200"/>
            <a:ext cx="11274552" cy="5943600"/>
          </a:xfrm>
          <a:solidFill>
            <a:srgbClr val="C3C3C1">
              <a:alpha val="30000"/>
            </a:srgbClr>
          </a:solidFill>
        </p:spPr>
        <p:txBody>
          <a:bodyPr/>
          <a:lstStyle>
            <a:lvl1pPr marL="0" indent="0">
              <a:buNone/>
              <a:defRPr sz="1400">
                <a:solidFill>
                  <a:srgbClr val="C3C3C1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E2EB48-3A2F-8440-B1EB-B640943C6C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3800" y="1600200"/>
            <a:ext cx="7317442" cy="4054474"/>
          </a:xfrm>
        </p:spPr>
        <p:txBody>
          <a:bodyPr anchor="b">
            <a:normAutofit/>
          </a:bodyPr>
          <a:lstStyle>
            <a:lvl1pPr algn="r">
              <a:defRPr sz="8000" spc="-3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6F857-5B19-A446-B14A-9C6F16E63A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1CB0C59-BBDB-FD47-B5F7-212C47F2FA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D66BF45-ED61-754A-B336-708AB93325B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1" y="914400"/>
            <a:ext cx="2819400" cy="15240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400" kern="2000" spc="-80" baseline="0" smtClean="0">
                <a:solidFill>
                  <a:srgbClr val="FFFFFF"/>
                </a:solidFill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64726A-C175-F641-A0AD-3BB345E6D131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12" name="Freeform 1">
              <a:extLst>
                <a:ext uri="{FF2B5EF4-FFF2-40B4-BE49-F238E27FC236}">
                  <a16:creationId xmlns:a16="http://schemas.microsoft.com/office/drawing/2014/main" id="{547075E0-4B96-4541-A9D3-9F6A1468B3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13" name="Freeform 2">
              <a:extLst>
                <a:ext uri="{FF2B5EF4-FFF2-40B4-BE49-F238E27FC236}">
                  <a16:creationId xmlns:a16="http://schemas.microsoft.com/office/drawing/2014/main" id="{FAAF461A-AC2B-0343-AA67-F76CADBFC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053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E4CEEB-95CF-D04A-B4E9-423CA9D9F3B6}"/>
              </a:ext>
            </a:extLst>
          </p:cNvPr>
          <p:cNvSpPr/>
          <p:nvPr userDrawn="1"/>
        </p:nvSpPr>
        <p:spPr>
          <a:xfrm>
            <a:off x="458724" y="457200"/>
            <a:ext cx="11274552" cy="5943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E61168CE-2268-2849-BC6C-E315720F36F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8724" y="457200"/>
            <a:ext cx="11274552" cy="5943600"/>
          </a:xfrm>
          <a:solidFill>
            <a:srgbClr val="C3C3C1">
              <a:alpha val="30000"/>
            </a:srgbClr>
          </a:solidFill>
        </p:spPr>
        <p:txBody>
          <a:bodyPr/>
          <a:lstStyle>
            <a:lvl1pPr marL="0" indent="0">
              <a:buNone/>
              <a:defRPr sz="1400">
                <a:solidFill>
                  <a:srgbClr val="C3C3C1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E2EB48-3A2F-8440-B1EB-B640943C6C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2743200"/>
            <a:ext cx="7317442" cy="3140074"/>
          </a:xfrm>
        </p:spPr>
        <p:txBody>
          <a:bodyPr anchor="b">
            <a:normAutofit/>
          </a:bodyPr>
          <a:lstStyle>
            <a:lvl1pPr algn="l">
              <a:defRPr sz="8000" spc="-3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6F857-5B19-A446-B14A-9C6F16E63A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1CB0C59-BBDB-FD47-B5F7-212C47F2FA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D66BF45-ED61-754A-B336-708AB93325B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1" y="914400"/>
            <a:ext cx="2819400" cy="15240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400" kern="2000" spc="-80" baseline="0" smtClean="0">
                <a:solidFill>
                  <a:srgbClr val="FFFFFF"/>
                </a:solidFill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FA1A90-5993-9247-A9DB-5E7E4594CCD6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12" name="Freeform 1">
              <a:extLst>
                <a:ext uri="{FF2B5EF4-FFF2-40B4-BE49-F238E27FC236}">
                  <a16:creationId xmlns:a16="http://schemas.microsoft.com/office/drawing/2014/main" id="{9D30F963-809C-6845-B318-7171E3C77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13" name="Freeform 2">
              <a:extLst>
                <a:ext uri="{FF2B5EF4-FFF2-40B4-BE49-F238E27FC236}">
                  <a16:creationId xmlns:a16="http://schemas.microsoft.com/office/drawing/2014/main" id="{F8904857-F566-554F-B57F-4D584CF60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27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E4CEEB-95CF-D04A-B4E9-423CA9D9F3B6}"/>
              </a:ext>
            </a:extLst>
          </p:cNvPr>
          <p:cNvSpPr/>
          <p:nvPr userDrawn="1"/>
        </p:nvSpPr>
        <p:spPr>
          <a:xfrm>
            <a:off x="458724" y="457200"/>
            <a:ext cx="11274552" cy="5943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E61168CE-2268-2849-BC6C-E315720F36F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8724" y="457200"/>
            <a:ext cx="11274552" cy="5943600"/>
          </a:xfrm>
          <a:solidFill>
            <a:srgbClr val="C3C3C1">
              <a:alpha val="30000"/>
            </a:srgbClr>
          </a:solidFill>
        </p:spPr>
        <p:txBody>
          <a:bodyPr/>
          <a:lstStyle>
            <a:lvl1pPr marL="0" indent="0">
              <a:buNone/>
              <a:defRPr sz="1400">
                <a:solidFill>
                  <a:srgbClr val="C3C3C1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E2EB48-3A2F-8440-B1EB-B640943C6C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9701" y="1219200"/>
            <a:ext cx="9372599" cy="2057400"/>
          </a:xfrm>
        </p:spPr>
        <p:txBody>
          <a:bodyPr anchor="b">
            <a:normAutofit/>
          </a:bodyPr>
          <a:lstStyle>
            <a:lvl1pPr algn="ctr">
              <a:defRPr sz="4800" spc="-3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6F857-5B19-A446-B14A-9C6F16E63A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1CB0C59-BBDB-FD47-B5F7-212C47F2FA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D66BF45-ED61-754A-B336-708AB93325B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09700" y="3505200"/>
            <a:ext cx="9372599" cy="129540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tabLst/>
              <a:defRPr lang="en-US" sz="1400" kern="2000" spc="-80" baseline="0" smtClean="0">
                <a:solidFill>
                  <a:srgbClr val="FFFFFF"/>
                </a:solidFill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4CA036D-227E-B74B-A71E-F8E4893552BB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12" name="Freeform 1">
              <a:extLst>
                <a:ext uri="{FF2B5EF4-FFF2-40B4-BE49-F238E27FC236}">
                  <a16:creationId xmlns:a16="http://schemas.microsoft.com/office/drawing/2014/main" id="{35EABB96-B362-CD49-ABB0-E61E7F565E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13" name="Freeform 2">
              <a:extLst>
                <a:ext uri="{FF2B5EF4-FFF2-40B4-BE49-F238E27FC236}">
                  <a16:creationId xmlns:a16="http://schemas.microsoft.com/office/drawing/2014/main" id="{0349EAD7-6AF8-5D43-8546-6ADE6FA191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378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0B2282DB-0539-DD41-8D15-7DE91AF4B1F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2952" y="0"/>
            <a:ext cx="5641848" cy="64008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057400"/>
            <a:ext cx="5943600" cy="1981200"/>
          </a:xfrm>
        </p:spPr>
        <p:txBody>
          <a:bodyPr lIns="91440" tIns="45720" rIns="91440" bIns="45720" anchor="ctr">
            <a:normAutofit/>
          </a:bodyPr>
          <a:lstStyle>
            <a:lvl1pPr algn="r">
              <a:defRPr sz="72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8E33-8E8B-0E4F-99D9-CC9EE273A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B252E-7FC0-7844-8C42-0F10E904F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02F187-3344-B84D-B896-4FD959DC3C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14400" y="4267200"/>
            <a:ext cx="4724400" cy="21336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r">
              <a:tabLst/>
              <a:defRPr lang="en-US" sz="18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EE60D392-21BE-3A40-BFBA-5F5BD3208EA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4400" y="406400"/>
            <a:ext cx="4724400" cy="144780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tabLst/>
              <a:defRPr lang="en-US" sz="1200" kern="2000" spc="0" baseline="0" smtClean="0">
                <a:solidFill>
                  <a:srgbClr val="666666"/>
                </a:solidFill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97383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1757276"/>
            <a:ext cx="4206646" cy="1682775"/>
          </a:xfrm>
        </p:spPr>
        <p:txBody>
          <a:bodyPr rIns="91440" anchor="ctr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8E33-8E8B-0E4F-99D9-CC9EE273A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B252E-7FC0-7844-8C42-0F10E904F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02F187-3344-B84D-B896-4FD959DC3C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9600" y="3657600"/>
            <a:ext cx="4206646" cy="13225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6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B20EA6B1-83CC-1E45-B20D-5C5078889EF0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873242" y="1394245"/>
            <a:ext cx="5632958" cy="815556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8" name="Picture Placeholder 23">
            <a:extLst>
              <a:ext uri="{FF2B5EF4-FFF2-40B4-BE49-F238E27FC236}">
                <a16:creationId xmlns:a16="http://schemas.microsoft.com/office/drawing/2014/main" id="{B72E7797-3F58-BC4B-AE37-C1E0BA6B1B2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181600" y="1524000"/>
            <a:ext cx="558532" cy="558532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600"/>
            </a:lvl1pPr>
          </a:lstStyle>
          <a:p>
            <a:r>
              <a:rPr lang="en-US" dirty="0"/>
              <a:t>*</a:t>
            </a:r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9B810264-BC06-4A42-A4AF-C2CE4AB675E0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5873242" y="2405740"/>
            <a:ext cx="5632958" cy="815556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0" name="Picture Placeholder 23">
            <a:extLst>
              <a:ext uri="{FF2B5EF4-FFF2-40B4-BE49-F238E27FC236}">
                <a16:creationId xmlns:a16="http://schemas.microsoft.com/office/drawing/2014/main" id="{47E95DEA-E238-A842-B8C2-2C6C1969177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181600" y="2535495"/>
            <a:ext cx="558532" cy="558532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600"/>
            </a:lvl1pPr>
          </a:lstStyle>
          <a:p>
            <a:r>
              <a:rPr lang="en-US" dirty="0"/>
              <a:t>*</a:t>
            </a:r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A3536833-B810-DD40-8241-9C5AC8222FA5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5873242" y="3411555"/>
            <a:ext cx="5632958" cy="815556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2" name="Picture Placeholder 23">
            <a:extLst>
              <a:ext uri="{FF2B5EF4-FFF2-40B4-BE49-F238E27FC236}">
                <a16:creationId xmlns:a16="http://schemas.microsoft.com/office/drawing/2014/main" id="{8AAA7651-62E5-E84C-88C6-B7BE04388BF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181600" y="3541310"/>
            <a:ext cx="558532" cy="558532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600"/>
            </a:lvl1pPr>
          </a:lstStyle>
          <a:p>
            <a:r>
              <a:rPr lang="en-US" dirty="0"/>
              <a:t>*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B3CD2D93-7908-7240-81D8-5260CC1B9C4B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5873242" y="4414883"/>
            <a:ext cx="5632958" cy="815556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A1866192-923B-BC4F-A22B-DDE8A4570B06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181600" y="4544638"/>
            <a:ext cx="558532" cy="558532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600"/>
            </a:lvl1pPr>
          </a:lstStyle>
          <a:p>
            <a:r>
              <a:rPr lang="en-US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3232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1757276"/>
            <a:ext cx="4206646" cy="1682775"/>
          </a:xfrm>
        </p:spPr>
        <p:txBody>
          <a:bodyPr anchor="ctr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8E33-8E8B-0E4F-99D9-CC9EE273A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B252E-7FC0-7844-8C42-0F10E904F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02F187-3344-B84D-B896-4FD959DC3C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9600" y="3657600"/>
            <a:ext cx="4206646" cy="13225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6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B20EA6B1-83CC-1E45-B20D-5C5078889EF0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181600" y="571501"/>
            <a:ext cx="6324600" cy="5714999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tabLst/>
              <a:defRPr lang="en-US" sz="12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Chart or Text</a:t>
            </a:r>
          </a:p>
        </p:txBody>
      </p:sp>
    </p:spTree>
    <p:extLst>
      <p:ext uri="{BB962C8B-B14F-4D97-AF65-F5344CB8AC3E}">
        <p14:creationId xmlns:p14="http://schemas.microsoft.com/office/powerpoint/2010/main" val="311054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7401" y="1219200"/>
            <a:ext cx="8077200" cy="2743200"/>
          </a:xfrm>
        </p:spPr>
        <p:txBody>
          <a:bodyPr anchor="ctr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Quote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C916F2-8E6F-684C-98A5-BEA3440A3CF6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425894-162D-C941-AB48-EB592D79DB1B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C40F0614-2D0E-1B48-9144-6EB81741670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057401" y="4114800"/>
            <a:ext cx="8077200" cy="762000"/>
          </a:xfrm>
        </p:spPr>
        <p:txBody>
          <a:bodyPr vert="horz" lIns="0" tIns="0" rIns="0" bIns="0" rtlCol="0" anchor="ctr">
            <a:normAutofit/>
          </a:bodyPr>
          <a:lstStyle>
            <a:lvl1pPr marL="0" indent="0" algn="ctr">
              <a:tabLst/>
              <a:defRPr lang="en-US" sz="14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60765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8E33-8E8B-0E4F-99D9-CC9EE273A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B252E-7FC0-7844-8C42-0F10E904F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645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8E33-8E8B-0E4F-99D9-CC9EE273A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B252E-7FC0-7844-8C42-0F10E904F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852E95A9-F001-C04E-B96E-B2CC52B2B676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81000" y="1676400"/>
            <a:ext cx="11430000" cy="47244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4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Placeholder for Charts or Text</a:t>
            </a:r>
          </a:p>
        </p:txBody>
      </p:sp>
    </p:spTree>
    <p:extLst>
      <p:ext uri="{BB962C8B-B14F-4D97-AF65-F5344CB8AC3E}">
        <p14:creationId xmlns:p14="http://schemas.microsoft.com/office/powerpoint/2010/main" val="349505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 userDrawn="1"/>
        </p:nvSpPr>
        <p:spPr>
          <a:xfrm>
            <a:off x="-2743200" y="0"/>
            <a:ext cx="2514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0" i="0" dirty="0">
                <a:solidFill>
                  <a:schemeClr val="tx1"/>
                </a:solidFill>
                <a:latin typeface="Arial Regular"/>
              </a:rPr>
              <a:t>background color</a:t>
            </a:r>
          </a:p>
          <a:p>
            <a:pPr>
              <a:spcAft>
                <a:spcPts val="600"/>
              </a:spcAft>
            </a:pPr>
            <a:r>
              <a:rPr lang="en-US" sz="1100" b="0" i="0" dirty="0">
                <a:solidFill>
                  <a:schemeClr val="tx1"/>
                </a:solidFill>
                <a:latin typeface="Arial Regular"/>
              </a:rPr>
              <a:t>To change the background</a:t>
            </a:r>
            <a:r>
              <a:rPr lang="en-US" sz="1100" b="0" i="0" baseline="0" dirty="0">
                <a:solidFill>
                  <a:schemeClr val="tx1"/>
                </a:solidFill>
                <a:latin typeface="Arial Regular"/>
              </a:rPr>
              <a:t> color, navigate to the “Design” ribbon menu above. Choose the “Format Background” option.</a:t>
            </a:r>
          </a:p>
          <a:p>
            <a:pPr>
              <a:spcAft>
                <a:spcPts val="600"/>
              </a:spcAft>
            </a:pPr>
            <a:r>
              <a:rPr lang="en-US" sz="1100" b="0" i="0" baseline="0" dirty="0">
                <a:solidFill>
                  <a:schemeClr val="tx1"/>
                </a:solidFill>
                <a:latin typeface="Arial Regular"/>
              </a:rPr>
              <a:t>In the “Format Background” options. Change the </a:t>
            </a:r>
            <a:r>
              <a:rPr lang="en-US" sz="1100" b="0" i="0" u="sng" baseline="0" dirty="0">
                <a:solidFill>
                  <a:schemeClr val="tx1"/>
                </a:solidFill>
                <a:latin typeface="Arial Regular"/>
              </a:rPr>
              <a:t>solid fill</a:t>
            </a:r>
            <a:r>
              <a:rPr lang="en-US" sz="1100" b="0" i="0" baseline="0" dirty="0">
                <a:solidFill>
                  <a:schemeClr val="tx1"/>
                </a:solidFill>
                <a:latin typeface="Arial Regular"/>
              </a:rPr>
              <a:t> to one of the provided theme colors in the color selector.</a:t>
            </a:r>
            <a:endParaRPr lang="en-US" sz="1100" b="0" i="0" dirty="0">
              <a:solidFill>
                <a:schemeClr val="tx1"/>
              </a:solidFill>
              <a:latin typeface="Arial Regular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DFCA55-AE30-504D-A8F3-DE3877D2459F}"/>
              </a:ext>
            </a:extLst>
          </p:cNvPr>
          <p:cNvGrpSpPr/>
          <p:nvPr userDrawn="1"/>
        </p:nvGrpSpPr>
        <p:grpSpPr>
          <a:xfrm>
            <a:off x="6805533" y="1371600"/>
            <a:ext cx="5615067" cy="4350982"/>
            <a:chOff x="1646238" y="1006475"/>
            <a:chExt cx="7051675" cy="5464175"/>
          </a:xfrm>
        </p:grpSpPr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DCDC0198-82E4-CA44-8BF4-868683A0E9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6238" y="3111500"/>
              <a:ext cx="4924425" cy="3359150"/>
            </a:xfrm>
            <a:custGeom>
              <a:avLst/>
              <a:gdLst>
                <a:gd name="T0" fmla="*/ 0 w 13678"/>
                <a:gd name="T1" fmla="*/ 0 h 9332"/>
                <a:gd name="T2" fmla="*/ 0 w 13678"/>
                <a:gd name="T3" fmla="*/ 0 h 9332"/>
                <a:gd name="T4" fmla="*/ 0 w 13678"/>
                <a:gd name="T5" fmla="*/ 7164 h 9332"/>
                <a:gd name="T6" fmla="*/ 2167 w 13678"/>
                <a:gd name="T7" fmla="*/ 7164 h 9332"/>
                <a:gd name="T8" fmla="*/ 2167 w 13678"/>
                <a:gd name="T9" fmla="*/ 9331 h 9332"/>
                <a:gd name="T10" fmla="*/ 4321 w 13678"/>
                <a:gd name="T11" fmla="*/ 7164 h 9332"/>
                <a:gd name="T12" fmla="*/ 13677 w 13678"/>
                <a:gd name="T13" fmla="*/ 7164 h 9332"/>
                <a:gd name="T14" fmla="*/ 13677 w 13678"/>
                <a:gd name="T15" fmla="*/ 0 h 9332"/>
                <a:gd name="T16" fmla="*/ 0 w 13678"/>
                <a:gd name="T17" fmla="*/ 0 h 9332"/>
                <a:gd name="T18" fmla="*/ 3720 w 13678"/>
                <a:gd name="T19" fmla="*/ 4609 h 9332"/>
                <a:gd name="T20" fmla="*/ 3720 w 13678"/>
                <a:gd name="T21" fmla="*/ 4609 h 9332"/>
                <a:gd name="T22" fmla="*/ 2680 w 13678"/>
                <a:gd name="T23" fmla="*/ 3569 h 9332"/>
                <a:gd name="T24" fmla="*/ 3720 w 13678"/>
                <a:gd name="T25" fmla="*/ 2529 h 9332"/>
                <a:gd name="T26" fmla="*/ 4760 w 13678"/>
                <a:gd name="T27" fmla="*/ 3569 h 9332"/>
                <a:gd name="T28" fmla="*/ 3720 w 13678"/>
                <a:gd name="T29" fmla="*/ 4609 h 9332"/>
                <a:gd name="T30" fmla="*/ 6839 w 13678"/>
                <a:gd name="T31" fmla="*/ 4609 h 9332"/>
                <a:gd name="T32" fmla="*/ 6839 w 13678"/>
                <a:gd name="T33" fmla="*/ 4609 h 9332"/>
                <a:gd name="T34" fmla="*/ 5799 w 13678"/>
                <a:gd name="T35" fmla="*/ 3569 h 9332"/>
                <a:gd name="T36" fmla="*/ 6839 w 13678"/>
                <a:gd name="T37" fmla="*/ 2529 h 9332"/>
                <a:gd name="T38" fmla="*/ 7878 w 13678"/>
                <a:gd name="T39" fmla="*/ 3569 h 9332"/>
                <a:gd name="T40" fmla="*/ 6839 w 13678"/>
                <a:gd name="T41" fmla="*/ 4609 h 9332"/>
                <a:gd name="T42" fmla="*/ 9956 w 13678"/>
                <a:gd name="T43" fmla="*/ 4609 h 9332"/>
                <a:gd name="T44" fmla="*/ 9956 w 13678"/>
                <a:gd name="T45" fmla="*/ 4609 h 9332"/>
                <a:gd name="T46" fmla="*/ 8918 w 13678"/>
                <a:gd name="T47" fmla="*/ 3569 h 9332"/>
                <a:gd name="T48" fmla="*/ 9956 w 13678"/>
                <a:gd name="T49" fmla="*/ 2529 h 9332"/>
                <a:gd name="T50" fmla="*/ 10996 w 13678"/>
                <a:gd name="T51" fmla="*/ 3569 h 9332"/>
                <a:gd name="T52" fmla="*/ 9956 w 13678"/>
                <a:gd name="T53" fmla="*/ 4609 h 9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78" h="9332">
                  <a:moveTo>
                    <a:pt x="0" y="0"/>
                  </a:moveTo>
                  <a:lnTo>
                    <a:pt x="0" y="0"/>
                  </a:lnTo>
                  <a:cubicBezTo>
                    <a:pt x="0" y="7164"/>
                    <a:pt x="0" y="7164"/>
                    <a:pt x="0" y="7164"/>
                  </a:cubicBezTo>
                  <a:cubicBezTo>
                    <a:pt x="2167" y="7164"/>
                    <a:pt x="2167" y="7164"/>
                    <a:pt x="2167" y="7164"/>
                  </a:cubicBezTo>
                  <a:cubicBezTo>
                    <a:pt x="2167" y="9331"/>
                    <a:pt x="2167" y="9331"/>
                    <a:pt x="2167" y="9331"/>
                  </a:cubicBezTo>
                  <a:cubicBezTo>
                    <a:pt x="4321" y="7164"/>
                    <a:pt x="4321" y="7164"/>
                    <a:pt x="4321" y="7164"/>
                  </a:cubicBezTo>
                  <a:cubicBezTo>
                    <a:pt x="13677" y="7164"/>
                    <a:pt x="13677" y="7164"/>
                    <a:pt x="13677" y="7164"/>
                  </a:cubicBezTo>
                  <a:cubicBezTo>
                    <a:pt x="13677" y="0"/>
                    <a:pt x="13677" y="0"/>
                    <a:pt x="13677" y="0"/>
                  </a:cubicBezTo>
                  <a:lnTo>
                    <a:pt x="0" y="0"/>
                  </a:lnTo>
                  <a:close/>
                  <a:moveTo>
                    <a:pt x="3720" y="4609"/>
                  </a:moveTo>
                  <a:lnTo>
                    <a:pt x="3720" y="4609"/>
                  </a:lnTo>
                  <a:cubicBezTo>
                    <a:pt x="3144" y="4609"/>
                    <a:pt x="2680" y="4145"/>
                    <a:pt x="2680" y="3569"/>
                  </a:cubicBezTo>
                  <a:cubicBezTo>
                    <a:pt x="2680" y="2993"/>
                    <a:pt x="3144" y="2529"/>
                    <a:pt x="3720" y="2529"/>
                  </a:cubicBezTo>
                  <a:cubicBezTo>
                    <a:pt x="4296" y="2529"/>
                    <a:pt x="4760" y="2993"/>
                    <a:pt x="4760" y="3569"/>
                  </a:cubicBezTo>
                  <a:cubicBezTo>
                    <a:pt x="4760" y="4145"/>
                    <a:pt x="4296" y="4609"/>
                    <a:pt x="3720" y="4609"/>
                  </a:cubicBezTo>
                  <a:close/>
                  <a:moveTo>
                    <a:pt x="6839" y="4609"/>
                  </a:moveTo>
                  <a:lnTo>
                    <a:pt x="6839" y="4609"/>
                  </a:lnTo>
                  <a:cubicBezTo>
                    <a:pt x="6262" y="4609"/>
                    <a:pt x="5799" y="4145"/>
                    <a:pt x="5799" y="3569"/>
                  </a:cubicBezTo>
                  <a:cubicBezTo>
                    <a:pt x="5799" y="2993"/>
                    <a:pt x="6262" y="2529"/>
                    <a:pt x="6839" y="2529"/>
                  </a:cubicBezTo>
                  <a:cubicBezTo>
                    <a:pt x="7415" y="2529"/>
                    <a:pt x="7878" y="2993"/>
                    <a:pt x="7878" y="3569"/>
                  </a:cubicBezTo>
                  <a:cubicBezTo>
                    <a:pt x="7878" y="4145"/>
                    <a:pt x="7415" y="4609"/>
                    <a:pt x="6839" y="4609"/>
                  </a:cubicBezTo>
                  <a:close/>
                  <a:moveTo>
                    <a:pt x="9956" y="4609"/>
                  </a:moveTo>
                  <a:lnTo>
                    <a:pt x="9956" y="4609"/>
                  </a:lnTo>
                  <a:cubicBezTo>
                    <a:pt x="9381" y="4609"/>
                    <a:pt x="8918" y="4145"/>
                    <a:pt x="8918" y="3569"/>
                  </a:cubicBezTo>
                  <a:cubicBezTo>
                    <a:pt x="8918" y="2993"/>
                    <a:pt x="9381" y="2529"/>
                    <a:pt x="9956" y="2529"/>
                  </a:cubicBezTo>
                  <a:cubicBezTo>
                    <a:pt x="10520" y="2529"/>
                    <a:pt x="10996" y="2993"/>
                    <a:pt x="10996" y="3569"/>
                  </a:cubicBezTo>
                  <a:cubicBezTo>
                    <a:pt x="10996" y="4145"/>
                    <a:pt x="10520" y="4609"/>
                    <a:pt x="9956" y="4609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" name="Freeform 1">
              <a:extLst>
                <a:ext uri="{FF2B5EF4-FFF2-40B4-BE49-F238E27FC236}">
                  <a16:creationId xmlns:a16="http://schemas.microsoft.com/office/drawing/2014/main" id="{8D443626-07D6-3E4D-9936-F6E649058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8250" y="1006475"/>
              <a:ext cx="4919663" cy="3359150"/>
            </a:xfrm>
            <a:custGeom>
              <a:avLst/>
              <a:gdLst>
                <a:gd name="T0" fmla="*/ 13664 w 13665"/>
                <a:gd name="T1" fmla="*/ 0 h 9331"/>
                <a:gd name="T2" fmla="*/ 13664 w 13665"/>
                <a:gd name="T3" fmla="*/ 7164 h 9331"/>
                <a:gd name="T4" fmla="*/ 11510 w 13665"/>
                <a:gd name="T5" fmla="*/ 7164 h 9331"/>
                <a:gd name="T6" fmla="*/ 11510 w 13665"/>
                <a:gd name="T7" fmla="*/ 9330 h 9331"/>
                <a:gd name="T8" fmla="*/ 9343 w 13665"/>
                <a:gd name="T9" fmla="*/ 7164 h 9331"/>
                <a:gd name="T10" fmla="*/ 0 w 13665"/>
                <a:gd name="T11" fmla="*/ 7164 h 9331"/>
                <a:gd name="T12" fmla="*/ 0 w 13665"/>
                <a:gd name="T13" fmla="*/ 0 h 9331"/>
                <a:gd name="T14" fmla="*/ 13664 w 13665"/>
                <a:gd name="T15" fmla="*/ 0 h 9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665" h="9331">
                  <a:moveTo>
                    <a:pt x="13664" y="0"/>
                  </a:moveTo>
                  <a:lnTo>
                    <a:pt x="13664" y="7164"/>
                  </a:lnTo>
                  <a:lnTo>
                    <a:pt x="11510" y="7164"/>
                  </a:lnTo>
                  <a:lnTo>
                    <a:pt x="11510" y="9330"/>
                  </a:lnTo>
                  <a:lnTo>
                    <a:pt x="9343" y="7164"/>
                  </a:lnTo>
                  <a:lnTo>
                    <a:pt x="0" y="7164"/>
                  </a:lnTo>
                  <a:lnTo>
                    <a:pt x="0" y="0"/>
                  </a:lnTo>
                  <a:lnTo>
                    <a:pt x="13664" y="0"/>
                  </a:lnTo>
                </a:path>
              </a:pathLst>
            </a:custGeom>
            <a:noFill/>
            <a:ln w="50800" cap="flat">
              <a:solidFill>
                <a:srgbClr val="FF1F2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27329A02-CF6A-0140-BF96-513D4C3CA1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401763"/>
            <a:ext cx="6019800" cy="4054474"/>
          </a:xfrm>
        </p:spPr>
        <p:txBody>
          <a:bodyPr lIns="91440" tIns="45720" rIns="91440" bIns="45720" anchor="ctr">
            <a:normAutofit/>
          </a:bodyPr>
          <a:lstStyle>
            <a:lvl1pPr>
              <a:spcAft>
                <a:spcPts val="1200"/>
              </a:spcAft>
              <a:defRPr sz="8800" kern="1200" spc="-300"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0A5FB2-8857-2546-A3C4-F9ACDDACC1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Proprietary +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B57171-06E4-3E4B-8F97-0DC081E84C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F609E2C-F360-C249-B71E-094A1FEA93FC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15" name="Freeform 1">
              <a:extLst>
                <a:ext uri="{FF2B5EF4-FFF2-40B4-BE49-F238E27FC236}">
                  <a16:creationId xmlns:a16="http://schemas.microsoft.com/office/drawing/2014/main" id="{2850B44D-0BA4-3146-B571-CFC5F40E0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B092B611-C521-CA4F-A643-F84D41135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3364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C3B1FF-E139-7649-A3F7-277FB9DECFE3}"/>
              </a:ext>
            </a:extLst>
          </p:cNvPr>
          <p:cNvGrpSpPr/>
          <p:nvPr userDrawn="1"/>
        </p:nvGrpSpPr>
        <p:grpSpPr>
          <a:xfrm>
            <a:off x="4349680" y="1981200"/>
            <a:ext cx="3492641" cy="598974"/>
            <a:chOff x="914400" y="3017358"/>
            <a:chExt cx="4800600" cy="823284"/>
          </a:xfrm>
        </p:grpSpPr>
        <p:sp>
          <p:nvSpPr>
            <p:cNvPr id="34" name="Freeform 1">
              <a:extLst>
                <a:ext uri="{FF2B5EF4-FFF2-40B4-BE49-F238E27FC236}">
                  <a16:creationId xmlns:a16="http://schemas.microsoft.com/office/drawing/2014/main" id="{4BBA2596-9A3A-8041-AF08-AF2545825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400" y="3018870"/>
              <a:ext cx="821772" cy="821772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35" name="Freeform 2">
              <a:extLst>
                <a:ext uri="{FF2B5EF4-FFF2-40B4-BE49-F238E27FC236}">
                  <a16:creationId xmlns:a16="http://schemas.microsoft.com/office/drawing/2014/main" id="{876272FE-662E-124B-A421-C2E9B7A80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312" y="3196530"/>
              <a:ext cx="455112" cy="619164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36" name="Freeform 3">
              <a:extLst>
                <a:ext uri="{FF2B5EF4-FFF2-40B4-BE49-F238E27FC236}">
                  <a16:creationId xmlns:a16="http://schemas.microsoft.com/office/drawing/2014/main" id="{8803026B-51C4-D949-8FFC-1DE3623A6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6480" y="3631986"/>
              <a:ext cx="128520" cy="64260"/>
            </a:xfrm>
            <a:custGeom>
              <a:avLst/>
              <a:gdLst>
                <a:gd name="T0" fmla="*/ 287 w 749"/>
                <a:gd name="T1" fmla="*/ 33 h 375"/>
                <a:gd name="T2" fmla="*/ 168 w 749"/>
                <a:gd name="T3" fmla="*/ 33 h 375"/>
                <a:gd name="T4" fmla="*/ 168 w 749"/>
                <a:gd name="T5" fmla="*/ 374 h 375"/>
                <a:gd name="T6" fmla="*/ 123 w 749"/>
                <a:gd name="T7" fmla="*/ 374 h 375"/>
                <a:gd name="T8" fmla="*/ 123 w 749"/>
                <a:gd name="T9" fmla="*/ 33 h 375"/>
                <a:gd name="T10" fmla="*/ 0 w 749"/>
                <a:gd name="T11" fmla="*/ 33 h 375"/>
                <a:gd name="T12" fmla="*/ 0 w 749"/>
                <a:gd name="T13" fmla="*/ 0 h 375"/>
                <a:gd name="T14" fmla="*/ 287 w 749"/>
                <a:gd name="T15" fmla="*/ 0 h 375"/>
                <a:gd name="T16" fmla="*/ 287 w 749"/>
                <a:gd name="T17" fmla="*/ 33 h 375"/>
                <a:gd name="T18" fmla="*/ 748 w 749"/>
                <a:gd name="T19" fmla="*/ 374 h 375"/>
                <a:gd name="T20" fmla="*/ 703 w 749"/>
                <a:gd name="T21" fmla="*/ 374 h 375"/>
                <a:gd name="T22" fmla="*/ 703 w 749"/>
                <a:gd name="T23" fmla="*/ 37 h 375"/>
                <a:gd name="T24" fmla="*/ 699 w 749"/>
                <a:gd name="T25" fmla="*/ 37 h 375"/>
                <a:gd name="T26" fmla="*/ 571 w 749"/>
                <a:gd name="T27" fmla="*/ 374 h 375"/>
                <a:gd name="T28" fmla="*/ 538 w 749"/>
                <a:gd name="T29" fmla="*/ 374 h 375"/>
                <a:gd name="T30" fmla="*/ 407 w 749"/>
                <a:gd name="T31" fmla="*/ 37 h 375"/>
                <a:gd name="T32" fmla="*/ 407 w 749"/>
                <a:gd name="T33" fmla="*/ 37 h 375"/>
                <a:gd name="T34" fmla="*/ 407 w 749"/>
                <a:gd name="T35" fmla="*/ 374 h 375"/>
                <a:gd name="T36" fmla="*/ 362 w 749"/>
                <a:gd name="T37" fmla="*/ 374 h 375"/>
                <a:gd name="T38" fmla="*/ 362 w 749"/>
                <a:gd name="T39" fmla="*/ 0 h 375"/>
                <a:gd name="T40" fmla="*/ 448 w 749"/>
                <a:gd name="T41" fmla="*/ 0 h 375"/>
                <a:gd name="T42" fmla="*/ 555 w 749"/>
                <a:gd name="T43" fmla="*/ 276 h 375"/>
                <a:gd name="T44" fmla="*/ 555 w 749"/>
                <a:gd name="T45" fmla="*/ 276 h 375"/>
                <a:gd name="T46" fmla="*/ 662 w 749"/>
                <a:gd name="T47" fmla="*/ 0 h 375"/>
                <a:gd name="T48" fmla="*/ 748 w 749"/>
                <a:gd name="T49" fmla="*/ 0 h 375"/>
                <a:gd name="T50" fmla="*/ 748 w 749"/>
                <a:gd name="T51" fmla="*/ 374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49" h="375">
                  <a:moveTo>
                    <a:pt x="287" y="33"/>
                  </a:moveTo>
                  <a:lnTo>
                    <a:pt x="168" y="33"/>
                  </a:lnTo>
                  <a:lnTo>
                    <a:pt x="168" y="374"/>
                  </a:lnTo>
                  <a:lnTo>
                    <a:pt x="123" y="374"/>
                  </a:lnTo>
                  <a:lnTo>
                    <a:pt x="123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287" y="0"/>
                  </a:lnTo>
                  <a:lnTo>
                    <a:pt x="287" y="33"/>
                  </a:lnTo>
                  <a:close/>
                  <a:moveTo>
                    <a:pt x="748" y="374"/>
                  </a:moveTo>
                  <a:lnTo>
                    <a:pt x="703" y="374"/>
                  </a:lnTo>
                  <a:lnTo>
                    <a:pt x="703" y="37"/>
                  </a:lnTo>
                  <a:lnTo>
                    <a:pt x="699" y="37"/>
                  </a:lnTo>
                  <a:lnTo>
                    <a:pt x="571" y="374"/>
                  </a:lnTo>
                  <a:lnTo>
                    <a:pt x="538" y="374"/>
                  </a:lnTo>
                  <a:lnTo>
                    <a:pt x="407" y="37"/>
                  </a:lnTo>
                  <a:lnTo>
                    <a:pt x="407" y="37"/>
                  </a:lnTo>
                  <a:lnTo>
                    <a:pt x="407" y="374"/>
                  </a:lnTo>
                  <a:lnTo>
                    <a:pt x="362" y="374"/>
                  </a:lnTo>
                  <a:lnTo>
                    <a:pt x="362" y="0"/>
                  </a:lnTo>
                  <a:lnTo>
                    <a:pt x="448" y="0"/>
                  </a:lnTo>
                  <a:lnTo>
                    <a:pt x="555" y="276"/>
                  </a:lnTo>
                  <a:lnTo>
                    <a:pt x="555" y="276"/>
                  </a:lnTo>
                  <a:lnTo>
                    <a:pt x="662" y="0"/>
                  </a:lnTo>
                  <a:lnTo>
                    <a:pt x="748" y="0"/>
                  </a:lnTo>
                  <a:lnTo>
                    <a:pt x="748" y="3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37" name="Freeform 4">
              <a:extLst>
                <a:ext uri="{FF2B5EF4-FFF2-40B4-BE49-F238E27FC236}">
                  <a16:creationId xmlns:a16="http://schemas.microsoft.com/office/drawing/2014/main" id="{F9E52E58-AB20-6A47-BB19-8A118B291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1084" y="3191238"/>
              <a:ext cx="464940" cy="519372"/>
            </a:xfrm>
            <a:custGeom>
              <a:avLst/>
              <a:gdLst>
                <a:gd name="T0" fmla="*/ 2709 w 2710"/>
                <a:gd name="T1" fmla="*/ 1516 h 3030"/>
                <a:gd name="T2" fmla="*/ 2709 w 2710"/>
                <a:gd name="T3" fmla="*/ 1516 h 3030"/>
                <a:gd name="T4" fmla="*/ 1352 w 2710"/>
                <a:gd name="T5" fmla="*/ 3029 h 3030"/>
                <a:gd name="T6" fmla="*/ 0 w 2710"/>
                <a:gd name="T7" fmla="*/ 1516 h 3030"/>
                <a:gd name="T8" fmla="*/ 1352 w 2710"/>
                <a:gd name="T9" fmla="*/ 0 h 3030"/>
                <a:gd name="T10" fmla="*/ 2709 w 2710"/>
                <a:gd name="T11" fmla="*/ 1516 h 3030"/>
                <a:gd name="T12" fmla="*/ 349 w 2710"/>
                <a:gd name="T13" fmla="*/ 1516 h 3030"/>
                <a:gd name="T14" fmla="*/ 349 w 2710"/>
                <a:gd name="T15" fmla="*/ 1516 h 3030"/>
                <a:gd name="T16" fmla="*/ 1352 w 2710"/>
                <a:gd name="T17" fmla="*/ 2737 h 3030"/>
                <a:gd name="T18" fmla="*/ 2359 w 2710"/>
                <a:gd name="T19" fmla="*/ 1516 h 3030"/>
                <a:gd name="T20" fmla="*/ 1352 w 2710"/>
                <a:gd name="T21" fmla="*/ 296 h 3030"/>
                <a:gd name="T22" fmla="*/ 349 w 2710"/>
                <a:gd name="T23" fmla="*/ 1516 h 3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10" h="3030">
                  <a:moveTo>
                    <a:pt x="2709" y="1516"/>
                  </a:moveTo>
                  <a:lnTo>
                    <a:pt x="2709" y="1516"/>
                  </a:lnTo>
                  <a:cubicBezTo>
                    <a:pt x="2709" y="2334"/>
                    <a:pt x="2232" y="3029"/>
                    <a:pt x="1352" y="3029"/>
                  </a:cubicBezTo>
                  <a:cubicBezTo>
                    <a:pt x="476" y="3029"/>
                    <a:pt x="0" y="2334"/>
                    <a:pt x="0" y="1516"/>
                  </a:cubicBezTo>
                  <a:cubicBezTo>
                    <a:pt x="0" y="695"/>
                    <a:pt x="476" y="0"/>
                    <a:pt x="1352" y="0"/>
                  </a:cubicBezTo>
                  <a:cubicBezTo>
                    <a:pt x="2232" y="0"/>
                    <a:pt x="2709" y="695"/>
                    <a:pt x="2709" y="1516"/>
                  </a:cubicBezTo>
                  <a:close/>
                  <a:moveTo>
                    <a:pt x="349" y="1516"/>
                  </a:moveTo>
                  <a:lnTo>
                    <a:pt x="349" y="1516"/>
                  </a:lnTo>
                  <a:cubicBezTo>
                    <a:pt x="349" y="2124"/>
                    <a:pt x="682" y="2737"/>
                    <a:pt x="1352" y="2737"/>
                  </a:cubicBezTo>
                  <a:cubicBezTo>
                    <a:pt x="2026" y="2737"/>
                    <a:pt x="2359" y="2124"/>
                    <a:pt x="2359" y="1516"/>
                  </a:cubicBezTo>
                  <a:cubicBezTo>
                    <a:pt x="2359" y="905"/>
                    <a:pt x="2026" y="296"/>
                    <a:pt x="1352" y="296"/>
                  </a:cubicBezTo>
                  <a:cubicBezTo>
                    <a:pt x="682" y="296"/>
                    <a:pt x="349" y="905"/>
                    <a:pt x="349" y="15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07202A88-F3B5-3248-9DD2-76EFF914D5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684" y="3206358"/>
              <a:ext cx="436968" cy="490644"/>
            </a:xfrm>
            <a:custGeom>
              <a:avLst/>
              <a:gdLst>
                <a:gd name="T0" fmla="*/ 0 w 2550"/>
                <a:gd name="T1" fmla="*/ 0 h 2860"/>
                <a:gd name="T2" fmla="*/ 390 w 2550"/>
                <a:gd name="T3" fmla="*/ 0 h 2860"/>
                <a:gd name="T4" fmla="*/ 1287 w 2550"/>
                <a:gd name="T5" fmla="*/ 2510 h 2860"/>
                <a:gd name="T6" fmla="*/ 1299 w 2550"/>
                <a:gd name="T7" fmla="*/ 2510 h 2860"/>
                <a:gd name="T8" fmla="*/ 2187 w 2550"/>
                <a:gd name="T9" fmla="*/ 0 h 2860"/>
                <a:gd name="T10" fmla="*/ 2549 w 2550"/>
                <a:gd name="T11" fmla="*/ 0 h 2860"/>
                <a:gd name="T12" fmla="*/ 1476 w 2550"/>
                <a:gd name="T13" fmla="*/ 2859 h 2860"/>
                <a:gd name="T14" fmla="*/ 1106 w 2550"/>
                <a:gd name="T15" fmla="*/ 2859 h 2860"/>
                <a:gd name="T16" fmla="*/ 0 w 2550"/>
                <a:gd name="T17" fmla="*/ 0 h 2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0" h="2860">
                  <a:moveTo>
                    <a:pt x="0" y="0"/>
                  </a:moveTo>
                  <a:lnTo>
                    <a:pt x="390" y="0"/>
                  </a:lnTo>
                  <a:lnTo>
                    <a:pt x="1287" y="2510"/>
                  </a:lnTo>
                  <a:lnTo>
                    <a:pt x="1299" y="2510"/>
                  </a:lnTo>
                  <a:lnTo>
                    <a:pt x="2187" y="0"/>
                  </a:lnTo>
                  <a:lnTo>
                    <a:pt x="2549" y="0"/>
                  </a:lnTo>
                  <a:lnTo>
                    <a:pt x="1476" y="2859"/>
                  </a:lnTo>
                  <a:lnTo>
                    <a:pt x="1106" y="2859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3CE97BCC-A364-B147-BCE0-45A4862575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360" y="3191238"/>
              <a:ext cx="443016" cy="519372"/>
            </a:xfrm>
            <a:custGeom>
              <a:avLst/>
              <a:gdLst>
                <a:gd name="T0" fmla="*/ 349 w 2583"/>
                <a:gd name="T1" fmla="*/ 1611 h 3030"/>
                <a:gd name="T2" fmla="*/ 349 w 2583"/>
                <a:gd name="T3" fmla="*/ 1611 h 3030"/>
                <a:gd name="T4" fmla="*/ 1295 w 2583"/>
                <a:gd name="T5" fmla="*/ 2737 h 3030"/>
                <a:gd name="T6" fmla="*/ 2191 w 2583"/>
                <a:gd name="T7" fmla="*/ 2001 h 3030"/>
                <a:gd name="T8" fmla="*/ 2540 w 2583"/>
                <a:gd name="T9" fmla="*/ 2001 h 3030"/>
                <a:gd name="T10" fmla="*/ 1295 w 2583"/>
                <a:gd name="T11" fmla="*/ 3029 h 3030"/>
                <a:gd name="T12" fmla="*/ 0 w 2583"/>
                <a:gd name="T13" fmla="*/ 1516 h 3030"/>
                <a:gd name="T14" fmla="*/ 1295 w 2583"/>
                <a:gd name="T15" fmla="*/ 0 h 3030"/>
                <a:gd name="T16" fmla="*/ 2553 w 2583"/>
                <a:gd name="T17" fmla="*/ 1611 h 3030"/>
                <a:gd name="T18" fmla="*/ 349 w 2583"/>
                <a:gd name="T19" fmla="*/ 1611 h 3030"/>
                <a:gd name="T20" fmla="*/ 2203 w 2583"/>
                <a:gd name="T21" fmla="*/ 1316 h 3030"/>
                <a:gd name="T22" fmla="*/ 2203 w 2583"/>
                <a:gd name="T23" fmla="*/ 1316 h 3030"/>
                <a:gd name="T24" fmla="*/ 1295 w 2583"/>
                <a:gd name="T25" fmla="*/ 296 h 3030"/>
                <a:gd name="T26" fmla="*/ 349 w 2583"/>
                <a:gd name="T27" fmla="*/ 1316 h 3030"/>
                <a:gd name="T28" fmla="*/ 2203 w 2583"/>
                <a:gd name="T29" fmla="*/ 1316 h 3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83" h="3030">
                  <a:moveTo>
                    <a:pt x="349" y="1611"/>
                  </a:moveTo>
                  <a:lnTo>
                    <a:pt x="349" y="1611"/>
                  </a:lnTo>
                  <a:cubicBezTo>
                    <a:pt x="358" y="2120"/>
                    <a:pt x="621" y="2737"/>
                    <a:pt x="1295" y="2737"/>
                  </a:cubicBezTo>
                  <a:cubicBezTo>
                    <a:pt x="1805" y="2737"/>
                    <a:pt x="2080" y="2437"/>
                    <a:pt x="2191" y="2001"/>
                  </a:cubicBezTo>
                  <a:cubicBezTo>
                    <a:pt x="2540" y="2001"/>
                    <a:pt x="2540" y="2001"/>
                    <a:pt x="2540" y="2001"/>
                  </a:cubicBezTo>
                  <a:cubicBezTo>
                    <a:pt x="2392" y="2650"/>
                    <a:pt x="2014" y="3029"/>
                    <a:pt x="1295" y="3029"/>
                  </a:cubicBezTo>
                  <a:cubicBezTo>
                    <a:pt x="382" y="3029"/>
                    <a:pt x="0" y="2330"/>
                    <a:pt x="0" y="1516"/>
                  </a:cubicBezTo>
                  <a:cubicBezTo>
                    <a:pt x="0" y="761"/>
                    <a:pt x="382" y="0"/>
                    <a:pt x="1295" y="0"/>
                  </a:cubicBezTo>
                  <a:cubicBezTo>
                    <a:pt x="2216" y="0"/>
                    <a:pt x="2582" y="806"/>
                    <a:pt x="2553" y="1611"/>
                  </a:cubicBezTo>
                  <a:lnTo>
                    <a:pt x="349" y="1611"/>
                  </a:lnTo>
                  <a:close/>
                  <a:moveTo>
                    <a:pt x="2203" y="1316"/>
                  </a:moveTo>
                  <a:lnTo>
                    <a:pt x="2203" y="1316"/>
                  </a:lnTo>
                  <a:cubicBezTo>
                    <a:pt x="2187" y="789"/>
                    <a:pt x="1858" y="296"/>
                    <a:pt x="1295" y="296"/>
                  </a:cubicBezTo>
                  <a:cubicBezTo>
                    <a:pt x="723" y="296"/>
                    <a:pt x="407" y="794"/>
                    <a:pt x="349" y="1316"/>
                  </a:cubicBezTo>
                  <a:lnTo>
                    <a:pt x="2203" y="13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C3842656-2824-5842-B574-1786E37F44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8168" y="3191238"/>
              <a:ext cx="399168" cy="519372"/>
            </a:xfrm>
            <a:custGeom>
              <a:avLst/>
              <a:gdLst>
                <a:gd name="T0" fmla="*/ 1875 w 2328"/>
                <a:gd name="T1" fmla="*/ 921 h 3030"/>
                <a:gd name="T2" fmla="*/ 1875 w 2328"/>
                <a:gd name="T3" fmla="*/ 921 h 3030"/>
                <a:gd name="T4" fmla="*/ 1127 w 2328"/>
                <a:gd name="T5" fmla="*/ 296 h 3030"/>
                <a:gd name="T6" fmla="*/ 452 w 2328"/>
                <a:gd name="T7" fmla="*/ 789 h 3030"/>
                <a:gd name="T8" fmla="*/ 1044 w 2328"/>
                <a:gd name="T9" fmla="*/ 1270 h 3030"/>
                <a:gd name="T10" fmla="*/ 1509 w 2328"/>
                <a:gd name="T11" fmla="*/ 1377 h 3030"/>
                <a:gd name="T12" fmla="*/ 2327 w 2328"/>
                <a:gd name="T13" fmla="*/ 2170 h 3030"/>
                <a:gd name="T14" fmla="*/ 1176 w 2328"/>
                <a:gd name="T15" fmla="*/ 3029 h 3030"/>
                <a:gd name="T16" fmla="*/ 0 w 2328"/>
                <a:gd name="T17" fmla="*/ 2017 h 3030"/>
                <a:gd name="T18" fmla="*/ 350 w 2328"/>
                <a:gd name="T19" fmla="*/ 2017 h 3030"/>
                <a:gd name="T20" fmla="*/ 1192 w 2328"/>
                <a:gd name="T21" fmla="*/ 2737 h 3030"/>
                <a:gd name="T22" fmla="*/ 1978 w 2328"/>
                <a:gd name="T23" fmla="*/ 2190 h 3030"/>
                <a:gd name="T24" fmla="*/ 1348 w 2328"/>
                <a:gd name="T25" fmla="*/ 1668 h 3030"/>
                <a:gd name="T26" fmla="*/ 900 w 2328"/>
                <a:gd name="T27" fmla="*/ 1569 h 3030"/>
                <a:gd name="T28" fmla="*/ 103 w 2328"/>
                <a:gd name="T29" fmla="*/ 806 h 3030"/>
                <a:gd name="T30" fmla="*/ 1176 w 2328"/>
                <a:gd name="T31" fmla="*/ 0 h 3030"/>
                <a:gd name="T32" fmla="*/ 2224 w 2328"/>
                <a:gd name="T33" fmla="*/ 921 h 3030"/>
                <a:gd name="T34" fmla="*/ 1875 w 2328"/>
                <a:gd name="T35" fmla="*/ 921 h 3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28" h="3030">
                  <a:moveTo>
                    <a:pt x="1875" y="921"/>
                  </a:moveTo>
                  <a:lnTo>
                    <a:pt x="1875" y="921"/>
                  </a:lnTo>
                  <a:cubicBezTo>
                    <a:pt x="1858" y="489"/>
                    <a:pt x="1525" y="296"/>
                    <a:pt x="1127" y="296"/>
                  </a:cubicBezTo>
                  <a:cubicBezTo>
                    <a:pt x="818" y="296"/>
                    <a:pt x="452" y="419"/>
                    <a:pt x="452" y="789"/>
                  </a:cubicBezTo>
                  <a:cubicBezTo>
                    <a:pt x="452" y="1102"/>
                    <a:pt x="806" y="1213"/>
                    <a:pt x="1044" y="1270"/>
                  </a:cubicBezTo>
                  <a:cubicBezTo>
                    <a:pt x="1509" y="1377"/>
                    <a:pt x="1509" y="1377"/>
                    <a:pt x="1509" y="1377"/>
                  </a:cubicBezTo>
                  <a:cubicBezTo>
                    <a:pt x="1908" y="1438"/>
                    <a:pt x="2327" y="1668"/>
                    <a:pt x="2327" y="2170"/>
                  </a:cubicBezTo>
                  <a:cubicBezTo>
                    <a:pt x="2327" y="2790"/>
                    <a:pt x="1710" y="3029"/>
                    <a:pt x="1176" y="3029"/>
                  </a:cubicBezTo>
                  <a:cubicBezTo>
                    <a:pt x="510" y="3029"/>
                    <a:pt x="58" y="2716"/>
                    <a:pt x="0" y="2017"/>
                  </a:cubicBezTo>
                  <a:cubicBezTo>
                    <a:pt x="350" y="2017"/>
                    <a:pt x="350" y="2017"/>
                    <a:pt x="350" y="2017"/>
                  </a:cubicBezTo>
                  <a:cubicBezTo>
                    <a:pt x="378" y="2490"/>
                    <a:pt x="728" y="2737"/>
                    <a:pt x="1192" y="2737"/>
                  </a:cubicBezTo>
                  <a:cubicBezTo>
                    <a:pt x="1521" y="2737"/>
                    <a:pt x="1978" y="2589"/>
                    <a:pt x="1978" y="2190"/>
                  </a:cubicBezTo>
                  <a:cubicBezTo>
                    <a:pt x="1978" y="1857"/>
                    <a:pt x="1665" y="1746"/>
                    <a:pt x="1348" y="1668"/>
                  </a:cubicBezTo>
                  <a:cubicBezTo>
                    <a:pt x="900" y="1569"/>
                    <a:pt x="900" y="1569"/>
                    <a:pt x="900" y="1569"/>
                  </a:cubicBezTo>
                  <a:cubicBezTo>
                    <a:pt x="444" y="1450"/>
                    <a:pt x="103" y="1295"/>
                    <a:pt x="103" y="806"/>
                  </a:cubicBezTo>
                  <a:cubicBezTo>
                    <a:pt x="103" y="222"/>
                    <a:pt x="670" y="0"/>
                    <a:pt x="1176" y="0"/>
                  </a:cubicBezTo>
                  <a:cubicBezTo>
                    <a:pt x="1747" y="0"/>
                    <a:pt x="2204" y="300"/>
                    <a:pt x="2224" y="921"/>
                  </a:cubicBezTo>
                  <a:lnTo>
                    <a:pt x="1875" y="92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A997E1E5-3984-A345-A4F6-52F8537AD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5308" y="3058938"/>
              <a:ext cx="217728" cy="643356"/>
            </a:xfrm>
            <a:custGeom>
              <a:avLst/>
              <a:gdLst>
                <a:gd name="T0" fmla="*/ 687 w 1272"/>
                <a:gd name="T1" fmla="*/ 859 h 3752"/>
                <a:gd name="T2" fmla="*/ 687 w 1272"/>
                <a:gd name="T3" fmla="*/ 859 h 3752"/>
                <a:gd name="T4" fmla="*/ 1271 w 1272"/>
                <a:gd name="T5" fmla="*/ 859 h 3752"/>
                <a:gd name="T6" fmla="*/ 1271 w 1272"/>
                <a:gd name="T7" fmla="*/ 1150 h 3752"/>
                <a:gd name="T8" fmla="*/ 687 w 1272"/>
                <a:gd name="T9" fmla="*/ 1150 h 3752"/>
                <a:gd name="T10" fmla="*/ 687 w 1272"/>
                <a:gd name="T11" fmla="*/ 3081 h 3752"/>
                <a:gd name="T12" fmla="*/ 971 w 1272"/>
                <a:gd name="T13" fmla="*/ 3455 h 3752"/>
                <a:gd name="T14" fmla="*/ 1271 w 1272"/>
                <a:gd name="T15" fmla="*/ 3439 h 3752"/>
                <a:gd name="T16" fmla="*/ 1271 w 1272"/>
                <a:gd name="T17" fmla="*/ 3739 h 3752"/>
                <a:gd name="T18" fmla="*/ 958 w 1272"/>
                <a:gd name="T19" fmla="*/ 3751 h 3752"/>
                <a:gd name="T20" fmla="*/ 338 w 1272"/>
                <a:gd name="T21" fmla="*/ 3106 h 3752"/>
                <a:gd name="T22" fmla="*/ 338 w 1272"/>
                <a:gd name="T23" fmla="*/ 1150 h 3752"/>
                <a:gd name="T24" fmla="*/ 0 w 1272"/>
                <a:gd name="T25" fmla="*/ 1150 h 3752"/>
                <a:gd name="T26" fmla="*/ 0 w 1272"/>
                <a:gd name="T27" fmla="*/ 859 h 3752"/>
                <a:gd name="T28" fmla="*/ 338 w 1272"/>
                <a:gd name="T29" fmla="*/ 859 h 3752"/>
                <a:gd name="T30" fmla="*/ 338 w 1272"/>
                <a:gd name="T31" fmla="*/ 0 h 3752"/>
                <a:gd name="T32" fmla="*/ 687 w 1272"/>
                <a:gd name="T33" fmla="*/ 0 h 3752"/>
                <a:gd name="T34" fmla="*/ 687 w 1272"/>
                <a:gd name="T35" fmla="*/ 859 h 3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2" h="3752">
                  <a:moveTo>
                    <a:pt x="687" y="859"/>
                  </a:moveTo>
                  <a:lnTo>
                    <a:pt x="687" y="859"/>
                  </a:lnTo>
                  <a:cubicBezTo>
                    <a:pt x="1271" y="859"/>
                    <a:pt x="1271" y="859"/>
                    <a:pt x="1271" y="859"/>
                  </a:cubicBezTo>
                  <a:cubicBezTo>
                    <a:pt x="1271" y="1150"/>
                    <a:pt x="1271" y="1150"/>
                    <a:pt x="1271" y="1150"/>
                  </a:cubicBezTo>
                  <a:cubicBezTo>
                    <a:pt x="687" y="1150"/>
                    <a:pt x="687" y="1150"/>
                    <a:pt x="687" y="1150"/>
                  </a:cubicBezTo>
                  <a:cubicBezTo>
                    <a:pt x="687" y="3081"/>
                    <a:pt x="687" y="3081"/>
                    <a:pt x="687" y="3081"/>
                  </a:cubicBezTo>
                  <a:cubicBezTo>
                    <a:pt x="687" y="3307"/>
                    <a:pt x="720" y="3439"/>
                    <a:pt x="971" y="3455"/>
                  </a:cubicBezTo>
                  <a:cubicBezTo>
                    <a:pt x="1069" y="3455"/>
                    <a:pt x="1172" y="3451"/>
                    <a:pt x="1271" y="3439"/>
                  </a:cubicBezTo>
                  <a:cubicBezTo>
                    <a:pt x="1271" y="3739"/>
                    <a:pt x="1271" y="3739"/>
                    <a:pt x="1271" y="3739"/>
                  </a:cubicBezTo>
                  <a:cubicBezTo>
                    <a:pt x="1164" y="3739"/>
                    <a:pt x="1065" y="3751"/>
                    <a:pt x="958" y="3751"/>
                  </a:cubicBezTo>
                  <a:cubicBezTo>
                    <a:pt x="494" y="3751"/>
                    <a:pt x="333" y="3595"/>
                    <a:pt x="338" y="3106"/>
                  </a:cubicBezTo>
                  <a:cubicBezTo>
                    <a:pt x="338" y="1150"/>
                    <a:pt x="338" y="1150"/>
                    <a:pt x="338" y="1150"/>
                  </a:cubicBezTo>
                  <a:cubicBezTo>
                    <a:pt x="0" y="1150"/>
                    <a:pt x="0" y="1150"/>
                    <a:pt x="0" y="1150"/>
                  </a:cubicBezTo>
                  <a:cubicBezTo>
                    <a:pt x="0" y="859"/>
                    <a:pt x="0" y="859"/>
                    <a:pt x="0" y="859"/>
                  </a:cubicBezTo>
                  <a:cubicBezTo>
                    <a:pt x="338" y="859"/>
                    <a:pt x="338" y="859"/>
                    <a:pt x="338" y="859"/>
                  </a:cubicBezTo>
                  <a:cubicBezTo>
                    <a:pt x="338" y="0"/>
                    <a:pt x="338" y="0"/>
                    <a:pt x="338" y="0"/>
                  </a:cubicBezTo>
                  <a:cubicBezTo>
                    <a:pt x="687" y="0"/>
                    <a:pt x="687" y="0"/>
                    <a:pt x="687" y="0"/>
                  </a:cubicBezTo>
                  <a:lnTo>
                    <a:pt x="687" y="85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B4186D02-3784-F34A-8C1C-77AC0857F4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5132" y="3191238"/>
              <a:ext cx="464184" cy="519372"/>
            </a:xfrm>
            <a:custGeom>
              <a:avLst/>
              <a:gdLst>
                <a:gd name="T0" fmla="*/ 2705 w 2706"/>
                <a:gd name="T1" fmla="*/ 1516 h 3030"/>
                <a:gd name="T2" fmla="*/ 2705 w 2706"/>
                <a:gd name="T3" fmla="*/ 1516 h 3030"/>
                <a:gd name="T4" fmla="*/ 1352 w 2706"/>
                <a:gd name="T5" fmla="*/ 3029 h 3030"/>
                <a:gd name="T6" fmla="*/ 0 w 2706"/>
                <a:gd name="T7" fmla="*/ 1516 h 3030"/>
                <a:gd name="T8" fmla="*/ 1352 w 2706"/>
                <a:gd name="T9" fmla="*/ 0 h 3030"/>
                <a:gd name="T10" fmla="*/ 2705 w 2706"/>
                <a:gd name="T11" fmla="*/ 1516 h 3030"/>
                <a:gd name="T12" fmla="*/ 349 w 2706"/>
                <a:gd name="T13" fmla="*/ 1516 h 3030"/>
                <a:gd name="T14" fmla="*/ 349 w 2706"/>
                <a:gd name="T15" fmla="*/ 1516 h 3030"/>
                <a:gd name="T16" fmla="*/ 1352 w 2706"/>
                <a:gd name="T17" fmla="*/ 2737 h 3030"/>
                <a:gd name="T18" fmla="*/ 2355 w 2706"/>
                <a:gd name="T19" fmla="*/ 1516 h 3030"/>
                <a:gd name="T20" fmla="*/ 1352 w 2706"/>
                <a:gd name="T21" fmla="*/ 296 h 3030"/>
                <a:gd name="T22" fmla="*/ 349 w 2706"/>
                <a:gd name="T23" fmla="*/ 1516 h 3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06" h="3030">
                  <a:moveTo>
                    <a:pt x="2705" y="1516"/>
                  </a:moveTo>
                  <a:lnTo>
                    <a:pt x="2705" y="1516"/>
                  </a:lnTo>
                  <a:cubicBezTo>
                    <a:pt x="2705" y="2334"/>
                    <a:pt x="2228" y="3029"/>
                    <a:pt x="1352" y="3029"/>
                  </a:cubicBezTo>
                  <a:cubicBezTo>
                    <a:pt x="476" y="3029"/>
                    <a:pt x="0" y="2334"/>
                    <a:pt x="0" y="1516"/>
                  </a:cubicBezTo>
                  <a:cubicBezTo>
                    <a:pt x="0" y="695"/>
                    <a:pt x="476" y="0"/>
                    <a:pt x="1352" y="0"/>
                  </a:cubicBezTo>
                  <a:cubicBezTo>
                    <a:pt x="2228" y="0"/>
                    <a:pt x="2705" y="695"/>
                    <a:pt x="2705" y="1516"/>
                  </a:cubicBezTo>
                  <a:close/>
                  <a:moveTo>
                    <a:pt x="349" y="1516"/>
                  </a:moveTo>
                  <a:lnTo>
                    <a:pt x="349" y="1516"/>
                  </a:lnTo>
                  <a:cubicBezTo>
                    <a:pt x="349" y="2124"/>
                    <a:pt x="682" y="2737"/>
                    <a:pt x="1352" y="2737"/>
                  </a:cubicBezTo>
                  <a:cubicBezTo>
                    <a:pt x="2022" y="2737"/>
                    <a:pt x="2355" y="2124"/>
                    <a:pt x="2355" y="1516"/>
                  </a:cubicBezTo>
                  <a:cubicBezTo>
                    <a:pt x="2355" y="905"/>
                    <a:pt x="2022" y="296"/>
                    <a:pt x="1352" y="296"/>
                  </a:cubicBezTo>
                  <a:cubicBezTo>
                    <a:pt x="682" y="296"/>
                    <a:pt x="349" y="905"/>
                    <a:pt x="349" y="15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07ED408A-2EE3-8341-9F12-34D821759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2236" y="3191238"/>
              <a:ext cx="434700" cy="519372"/>
            </a:xfrm>
            <a:custGeom>
              <a:avLst/>
              <a:gdLst>
                <a:gd name="T0" fmla="*/ 2162 w 2537"/>
                <a:gd name="T1" fmla="*/ 983 h 3030"/>
                <a:gd name="T2" fmla="*/ 2162 w 2537"/>
                <a:gd name="T3" fmla="*/ 983 h 3030"/>
                <a:gd name="T4" fmla="*/ 1353 w 2537"/>
                <a:gd name="T5" fmla="*/ 296 h 3030"/>
                <a:gd name="T6" fmla="*/ 349 w 2537"/>
                <a:gd name="T7" fmla="*/ 1516 h 3030"/>
                <a:gd name="T8" fmla="*/ 1353 w 2537"/>
                <a:gd name="T9" fmla="*/ 2737 h 3030"/>
                <a:gd name="T10" fmla="*/ 2187 w 2537"/>
                <a:gd name="T11" fmla="*/ 1919 h 3030"/>
                <a:gd name="T12" fmla="*/ 2536 w 2537"/>
                <a:gd name="T13" fmla="*/ 1919 h 3030"/>
                <a:gd name="T14" fmla="*/ 1353 w 2537"/>
                <a:gd name="T15" fmla="*/ 3029 h 3030"/>
                <a:gd name="T16" fmla="*/ 0 w 2537"/>
                <a:gd name="T17" fmla="*/ 1516 h 3030"/>
                <a:gd name="T18" fmla="*/ 1353 w 2537"/>
                <a:gd name="T19" fmla="*/ 0 h 3030"/>
                <a:gd name="T20" fmla="*/ 2512 w 2537"/>
                <a:gd name="T21" fmla="*/ 983 h 3030"/>
                <a:gd name="T22" fmla="*/ 2162 w 2537"/>
                <a:gd name="T23" fmla="*/ 983 h 3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37" h="3030">
                  <a:moveTo>
                    <a:pt x="2162" y="983"/>
                  </a:moveTo>
                  <a:lnTo>
                    <a:pt x="2162" y="983"/>
                  </a:lnTo>
                  <a:cubicBezTo>
                    <a:pt x="2068" y="555"/>
                    <a:pt x="1809" y="296"/>
                    <a:pt x="1353" y="296"/>
                  </a:cubicBezTo>
                  <a:cubicBezTo>
                    <a:pt x="682" y="296"/>
                    <a:pt x="349" y="905"/>
                    <a:pt x="349" y="1516"/>
                  </a:cubicBezTo>
                  <a:cubicBezTo>
                    <a:pt x="349" y="2124"/>
                    <a:pt x="682" y="2737"/>
                    <a:pt x="1353" y="2737"/>
                  </a:cubicBezTo>
                  <a:cubicBezTo>
                    <a:pt x="1788" y="2737"/>
                    <a:pt x="2142" y="2396"/>
                    <a:pt x="2187" y="1919"/>
                  </a:cubicBezTo>
                  <a:cubicBezTo>
                    <a:pt x="2536" y="1919"/>
                    <a:pt x="2536" y="1919"/>
                    <a:pt x="2536" y="1919"/>
                  </a:cubicBezTo>
                  <a:cubicBezTo>
                    <a:pt x="2442" y="2605"/>
                    <a:pt x="1994" y="3029"/>
                    <a:pt x="1353" y="3029"/>
                  </a:cubicBezTo>
                  <a:cubicBezTo>
                    <a:pt x="477" y="3029"/>
                    <a:pt x="0" y="2334"/>
                    <a:pt x="0" y="1516"/>
                  </a:cubicBezTo>
                  <a:cubicBezTo>
                    <a:pt x="0" y="695"/>
                    <a:pt x="477" y="0"/>
                    <a:pt x="1353" y="0"/>
                  </a:cubicBezTo>
                  <a:cubicBezTo>
                    <a:pt x="1965" y="0"/>
                    <a:pt x="2434" y="329"/>
                    <a:pt x="2512" y="983"/>
                  </a:cubicBezTo>
                  <a:lnTo>
                    <a:pt x="2162" y="98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5A6A1501-D0FD-BA42-96D1-FF5614D81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684" y="3017358"/>
              <a:ext cx="425628" cy="678888"/>
            </a:xfrm>
            <a:custGeom>
              <a:avLst/>
              <a:gdLst>
                <a:gd name="T0" fmla="*/ 0 w 2484"/>
                <a:gd name="T1" fmla="*/ 0 h 3962"/>
                <a:gd name="T2" fmla="*/ 350 w 2484"/>
                <a:gd name="T3" fmla="*/ 0 h 3962"/>
                <a:gd name="T4" fmla="*/ 350 w 2484"/>
                <a:gd name="T5" fmla="*/ 2486 h 3962"/>
                <a:gd name="T6" fmla="*/ 1937 w 2484"/>
                <a:gd name="T7" fmla="*/ 1102 h 3962"/>
                <a:gd name="T8" fmla="*/ 2401 w 2484"/>
                <a:gd name="T9" fmla="*/ 1102 h 3962"/>
                <a:gd name="T10" fmla="*/ 1180 w 2484"/>
                <a:gd name="T11" fmla="*/ 2158 h 3962"/>
                <a:gd name="T12" fmla="*/ 2483 w 2484"/>
                <a:gd name="T13" fmla="*/ 3961 h 3962"/>
                <a:gd name="T14" fmla="*/ 2048 w 2484"/>
                <a:gd name="T15" fmla="*/ 3961 h 3962"/>
                <a:gd name="T16" fmla="*/ 917 w 2484"/>
                <a:gd name="T17" fmla="*/ 2404 h 3962"/>
                <a:gd name="T18" fmla="*/ 350 w 2484"/>
                <a:gd name="T19" fmla="*/ 2872 h 3962"/>
                <a:gd name="T20" fmla="*/ 350 w 2484"/>
                <a:gd name="T21" fmla="*/ 3961 h 3962"/>
                <a:gd name="T22" fmla="*/ 0 w 2484"/>
                <a:gd name="T23" fmla="*/ 3961 h 3962"/>
                <a:gd name="T24" fmla="*/ 0 w 2484"/>
                <a:gd name="T25" fmla="*/ 0 h 3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84" h="3962">
                  <a:moveTo>
                    <a:pt x="0" y="0"/>
                  </a:moveTo>
                  <a:lnTo>
                    <a:pt x="350" y="0"/>
                  </a:lnTo>
                  <a:lnTo>
                    <a:pt x="350" y="2486"/>
                  </a:lnTo>
                  <a:lnTo>
                    <a:pt x="1937" y="1102"/>
                  </a:lnTo>
                  <a:lnTo>
                    <a:pt x="2401" y="1102"/>
                  </a:lnTo>
                  <a:lnTo>
                    <a:pt x="1180" y="2158"/>
                  </a:lnTo>
                  <a:lnTo>
                    <a:pt x="2483" y="3961"/>
                  </a:lnTo>
                  <a:lnTo>
                    <a:pt x="2048" y="3961"/>
                  </a:lnTo>
                  <a:lnTo>
                    <a:pt x="917" y="2404"/>
                  </a:lnTo>
                  <a:lnTo>
                    <a:pt x="350" y="2872"/>
                  </a:lnTo>
                  <a:lnTo>
                    <a:pt x="350" y="3961"/>
                  </a:lnTo>
                  <a:lnTo>
                    <a:pt x="0" y="3961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F1E1071C-83B6-2E46-B55F-ED754DC98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1196" y="3201066"/>
              <a:ext cx="203364" cy="495180"/>
            </a:xfrm>
            <a:custGeom>
              <a:avLst/>
              <a:gdLst>
                <a:gd name="T0" fmla="*/ 1187 w 1188"/>
                <a:gd name="T1" fmla="*/ 0 h 2889"/>
                <a:gd name="T2" fmla="*/ 1187 w 1188"/>
                <a:gd name="T3" fmla="*/ 0 h 2889"/>
                <a:gd name="T4" fmla="*/ 333 w 1188"/>
                <a:gd name="T5" fmla="*/ 699 h 2889"/>
                <a:gd name="T6" fmla="*/ 321 w 1188"/>
                <a:gd name="T7" fmla="*/ 699 h 2889"/>
                <a:gd name="T8" fmla="*/ 321 w 1188"/>
                <a:gd name="T9" fmla="*/ 29 h 2889"/>
                <a:gd name="T10" fmla="*/ 0 w 1188"/>
                <a:gd name="T11" fmla="*/ 29 h 2889"/>
                <a:gd name="T12" fmla="*/ 0 w 1188"/>
                <a:gd name="T13" fmla="*/ 2888 h 2889"/>
                <a:gd name="T14" fmla="*/ 349 w 1188"/>
                <a:gd name="T15" fmla="*/ 2888 h 2889"/>
                <a:gd name="T16" fmla="*/ 349 w 1188"/>
                <a:gd name="T17" fmla="*/ 1363 h 2889"/>
                <a:gd name="T18" fmla="*/ 1187 w 1188"/>
                <a:gd name="T19" fmla="*/ 349 h 2889"/>
                <a:gd name="T20" fmla="*/ 1187 w 1188"/>
                <a:gd name="T21" fmla="*/ 0 h 2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8" h="2889">
                  <a:moveTo>
                    <a:pt x="1187" y="0"/>
                  </a:moveTo>
                  <a:lnTo>
                    <a:pt x="1187" y="0"/>
                  </a:lnTo>
                  <a:cubicBezTo>
                    <a:pt x="784" y="57"/>
                    <a:pt x="484" y="308"/>
                    <a:pt x="333" y="699"/>
                  </a:cubicBezTo>
                  <a:cubicBezTo>
                    <a:pt x="321" y="699"/>
                    <a:pt x="321" y="699"/>
                    <a:pt x="321" y="699"/>
                  </a:cubicBezTo>
                  <a:cubicBezTo>
                    <a:pt x="321" y="29"/>
                    <a:pt x="321" y="29"/>
                    <a:pt x="321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888"/>
                    <a:pt x="0" y="2888"/>
                    <a:pt x="0" y="2888"/>
                  </a:cubicBezTo>
                  <a:cubicBezTo>
                    <a:pt x="349" y="2888"/>
                    <a:pt x="349" y="2888"/>
                    <a:pt x="349" y="2888"/>
                  </a:cubicBezTo>
                  <a:cubicBezTo>
                    <a:pt x="349" y="1363"/>
                    <a:pt x="349" y="1363"/>
                    <a:pt x="349" y="1363"/>
                  </a:cubicBezTo>
                  <a:cubicBezTo>
                    <a:pt x="349" y="842"/>
                    <a:pt x="681" y="423"/>
                    <a:pt x="1187" y="349"/>
                  </a:cubicBezTo>
                  <a:lnTo>
                    <a:pt x="1187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76550"/>
            <a:ext cx="9144000" cy="1162050"/>
          </a:xfrm>
        </p:spPr>
        <p:txBody>
          <a:bodyPr wrap="square" tIns="45720" rIns="91440" bIns="45720" anchor="b">
            <a:norm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tabLst/>
              <a:defRPr sz="5400" b="0" i="0" kern="1200" spc="-150" baseline="0">
                <a:solidFill>
                  <a:srgbClr val="000000"/>
                </a:solidFill>
                <a:latin typeface="Arial Regular"/>
                <a:ea typeface="Arial Regular"/>
                <a:cs typeface="Arial Black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096580"/>
            <a:ext cx="9144002" cy="609600"/>
          </a:xfrm>
        </p:spPr>
        <p:txBody>
          <a:bodyPr lIns="36576" tIns="45720" rIns="91440" bIns="45720" anchor="t">
            <a:normAutofit/>
          </a:bodyPr>
          <a:lstStyle>
            <a:lvl1pPr marL="0" indent="0" algn="ctr">
              <a:lnSpc>
                <a:spcPct val="80000"/>
              </a:lnSpc>
              <a:buNone/>
              <a:defRPr sz="1800" i="0" kern="1200" spc="-80" baseline="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459401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8E33-8E8B-0E4F-99D9-CC9EE273A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B252E-7FC0-7844-8C42-0F10E904F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62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30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0B2282DB-0539-DD41-8D15-7DE91AF4B1F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" cy="68580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8E33-8E8B-0E4F-99D9-CC9EE273A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B252E-7FC0-7844-8C42-0F10E904F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BBE8481C-0A95-7F4E-B04B-59A0EA8DFD50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295400" y="1551110"/>
            <a:ext cx="10515600" cy="484969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400" kern="2000" spc="-5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Placeholder for Charts or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3480D7-0BA8-5242-A6E3-093DCA845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53672"/>
            <a:ext cx="10515600" cy="1092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748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48AC3D1-1FDD-8741-9416-9B06804D271A}"/>
              </a:ext>
            </a:extLst>
          </p:cNvPr>
          <p:cNvSpPr/>
          <p:nvPr userDrawn="1"/>
        </p:nvSpPr>
        <p:spPr>
          <a:xfrm>
            <a:off x="0" y="0"/>
            <a:ext cx="6092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0B2282DB-0539-DD41-8D15-7DE91AF4B1F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1" y="457200"/>
            <a:ext cx="7162800" cy="5943599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4669" y="1562100"/>
            <a:ext cx="5599678" cy="1981200"/>
          </a:xfrm>
        </p:spPr>
        <p:txBody>
          <a:bodyPr lIns="91440" tIns="45720" rIns="91440" bIns="45720" anchor="ctr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8E33-8E8B-0E4F-99D9-CC9EE273A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B252E-7FC0-7844-8C42-0F10E904F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02F187-3344-B84D-B896-4FD959DC3C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62800" y="4083286"/>
            <a:ext cx="4724400" cy="2165113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tabLst/>
              <a:defRPr lang="en-US" sz="18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287564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0B2282DB-0539-DD41-8D15-7DE91AF4B1F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2952" y="0"/>
            <a:ext cx="6099048" cy="6858000"/>
          </a:xfrm>
          <a:solidFill>
            <a:srgbClr val="C3C3C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6779E-EB1D-DC42-A553-736F6450E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4100" y="609600"/>
            <a:ext cx="7543800" cy="1600200"/>
          </a:xfrm>
        </p:spPr>
        <p:txBody>
          <a:bodyPr anchor="b">
            <a:normAutofit/>
          </a:bodyPr>
          <a:lstStyle>
            <a:lvl1pPr algn="ctr">
              <a:defRPr sz="72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8E33-8E8B-0E4F-99D9-CC9EE273A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B252E-7FC0-7844-8C42-0F10E904F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8E915-2D6E-2F45-A329-70E744E1CAE0}"/>
              </a:ext>
            </a:extLst>
          </p:cNvPr>
          <p:cNvGrpSpPr/>
          <p:nvPr userDrawn="1"/>
        </p:nvGrpSpPr>
        <p:grpSpPr>
          <a:xfrm>
            <a:off x="118085" y="117949"/>
            <a:ext cx="235723" cy="235723"/>
            <a:chOff x="118085" y="6503749"/>
            <a:chExt cx="235723" cy="235723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82FA8B6-24A7-D340-852D-0CC24C6FC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85" y="6503749"/>
              <a:ext cx="235723" cy="235723"/>
            </a:xfrm>
            <a:custGeom>
              <a:avLst/>
              <a:gdLst>
                <a:gd name="T0" fmla="*/ 0 w 4794"/>
                <a:gd name="T1" fmla="*/ 0 h 4793"/>
                <a:gd name="T2" fmla="*/ 0 w 4794"/>
                <a:gd name="T3" fmla="*/ 0 h 4793"/>
                <a:gd name="T4" fmla="*/ 0 w 4794"/>
                <a:gd name="T5" fmla="*/ 2511 h 4793"/>
                <a:gd name="T6" fmla="*/ 2438 w 4794"/>
                <a:gd name="T7" fmla="*/ 752 h 4793"/>
                <a:gd name="T8" fmla="*/ 4086 w 4794"/>
                <a:gd name="T9" fmla="*/ 2844 h 4793"/>
                <a:gd name="T10" fmla="*/ 2331 w 4794"/>
                <a:gd name="T11" fmla="*/ 4792 h 4793"/>
                <a:gd name="T12" fmla="*/ 4793 w 4794"/>
                <a:gd name="T13" fmla="*/ 4792 h 4793"/>
                <a:gd name="T14" fmla="*/ 4793 w 4794"/>
                <a:gd name="T15" fmla="*/ 0 h 4793"/>
                <a:gd name="T16" fmla="*/ 0 w 4794"/>
                <a:gd name="T17" fmla="*/ 0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4" h="4793">
                  <a:moveTo>
                    <a:pt x="0" y="0"/>
                  </a:moveTo>
                  <a:lnTo>
                    <a:pt x="0" y="0"/>
                  </a:lnTo>
                  <a:cubicBezTo>
                    <a:pt x="0" y="2511"/>
                    <a:pt x="0" y="2511"/>
                    <a:pt x="0" y="2511"/>
                  </a:cubicBezTo>
                  <a:cubicBezTo>
                    <a:pt x="370" y="1513"/>
                    <a:pt x="1398" y="752"/>
                    <a:pt x="2438" y="752"/>
                  </a:cubicBezTo>
                  <a:cubicBezTo>
                    <a:pt x="3597" y="752"/>
                    <a:pt x="4333" y="1685"/>
                    <a:pt x="4086" y="2844"/>
                  </a:cubicBezTo>
                  <a:cubicBezTo>
                    <a:pt x="3897" y="3731"/>
                    <a:pt x="3178" y="4492"/>
                    <a:pt x="2331" y="4792"/>
                  </a:cubicBezTo>
                  <a:cubicBezTo>
                    <a:pt x="4793" y="4792"/>
                    <a:pt x="4793" y="4792"/>
                    <a:pt x="4793" y="4792"/>
                  </a:cubicBezTo>
                  <a:cubicBezTo>
                    <a:pt x="4793" y="0"/>
                    <a:pt x="4793" y="0"/>
                    <a:pt x="4793" y="0"/>
                  </a:cubicBezTo>
                  <a:lnTo>
                    <a:pt x="0" y="0"/>
                  </a:ln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C0103469-0109-314A-A9FD-91391492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47" y="6554710"/>
              <a:ext cx="130548" cy="177606"/>
            </a:xfrm>
            <a:custGeom>
              <a:avLst/>
              <a:gdLst>
                <a:gd name="T0" fmla="*/ 2652 w 2653"/>
                <a:gd name="T1" fmla="*/ 1808 h 3613"/>
                <a:gd name="T2" fmla="*/ 2652 w 2653"/>
                <a:gd name="T3" fmla="*/ 1808 h 3613"/>
                <a:gd name="T4" fmla="*/ 1324 w 2653"/>
                <a:gd name="T5" fmla="*/ 0 h 3613"/>
                <a:gd name="T6" fmla="*/ 0 w 2653"/>
                <a:gd name="T7" fmla="*/ 1808 h 3613"/>
                <a:gd name="T8" fmla="*/ 1324 w 2653"/>
                <a:gd name="T9" fmla="*/ 3612 h 3613"/>
                <a:gd name="T10" fmla="*/ 2652 w 2653"/>
                <a:gd name="T11" fmla="*/ 1808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3" h="3613">
                  <a:moveTo>
                    <a:pt x="2652" y="1808"/>
                  </a:moveTo>
                  <a:lnTo>
                    <a:pt x="2652" y="1808"/>
                  </a:lnTo>
                  <a:cubicBezTo>
                    <a:pt x="2652" y="810"/>
                    <a:pt x="2056" y="0"/>
                    <a:pt x="1324" y="0"/>
                  </a:cubicBezTo>
                  <a:cubicBezTo>
                    <a:pt x="592" y="0"/>
                    <a:pt x="0" y="810"/>
                    <a:pt x="0" y="1808"/>
                  </a:cubicBezTo>
                  <a:cubicBezTo>
                    <a:pt x="0" y="2802"/>
                    <a:pt x="592" y="3612"/>
                    <a:pt x="1324" y="3612"/>
                  </a:cubicBezTo>
                  <a:cubicBezTo>
                    <a:pt x="2056" y="3612"/>
                    <a:pt x="2652" y="2802"/>
                    <a:pt x="2652" y="1808"/>
                  </a:cubicBezTo>
                </a:path>
              </a:pathLst>
            </a:custGeom>
            <a:solidFill>
              <a:srgbClr val="FF1F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0" i="0" dirty="0">
                <a:latin typeface="Arial Regular"/>
              </a:endParaRPr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02F187-3344-B84D-B896-4FD959DC3C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85800" y="3276600"/>
            <a:ext cx="4876800" cy="16002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800" kern="2000" spc="-80" baseline="0" smtClean="0"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EE60D392-21BE-3A40-BFBA-5F5BD3208EA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5800" y="5181600"/>
            <a:ext cx="4876800" cy="14478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tabLst/>
              <a:defRPr lang="en-US" sz="1200" kern="2000" spc="0" baseline="0" smtClean="0">
                <a:solidFill>
                  <a:srgbClr val="666666"/>
                </a:solidFill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55282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11430000" cy="1092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77987"/>
            <a:ext cx="11430000" cy="4591051"/>
          </a:xfrm>
          <a:prstGeom prst="rect">
            <a:avLst/>
          </a:prstGeom>
        </p:spPr>
        <p:txBody>
          <a:bodyPr lIns="91440" tIns="45720" rIns="91440" bIns="45720"/>
          <a:lstStyle/>
          <a:p>
            <a:pPr marL="230188" lvl="0" indent="-230188">
              <a:tabLst/>
            </a:pPr>
            <a:r>
              <a:rPr lang="en-US" dirty="0"/>
              <a:t>Click to edit master text styles</a:t>
            </a:r>
          </a:p>
          <a:p>
            <a:pPr marL="746125" lvl="1" indent="-244475"/>
            <a:r>
              <a:rPr lang="en-US" dirty="0"/>
              <a:t>Second level</a:t>
            </a:r>
          </a:p>
          <a:p>
            <a:pPr marL="1090613" lvl="2" indent="-222250">
              <a:tabLst/>
            </a:pPr>
            <a:r>
              <a:rPr lang="en-US" dirty="0"/>
              <a:t>Third level</a:t>
            </a:r>
          </a:p>
          <a:p>
            <a:pPr marL="1433513" lvl="3" indent="-200025">
              <a:tabLst/>
            </a:pPr>
            <a:r>
              <a:rPr lang="en-US" dirty="0"/>
              <a:t>Fourth level</a:t>
            </a:r>
          </a:p>
          <a:p>
            <a:pPr marL="1828800" lvl="4" indent="-228600">
              <a:tabLst/>
            </a:pPr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83955" y="6633206"/>
            <a:ext cx="2282818" cy="186851"/>
          </a:xfrm>
          <a:prstGeom prst="rect">
            <a:avLst/>
          </a:prstGeom>
        </p:spPr>
        <p:txBody>
          <a:bodyPr vert="horz" lIns="45720" tIns="0" rIns="45720" bIns="0" rtlCol="0" anchor="b" anchorCtr="0"/>
          <a:lstStyle>
            <a:lvl1pPr algn="r">
              <a:defRPr lang="en-US" sz="900" smtClean="0">
                <a:solidFill>
                  <a:srgbClr val="CFCFCF"/>
                </a:solidFill>
                <a:effectLst/>
              </a:defRPr>
            </a:lvl1pPr>
          </a:lstStyle>
          <a:p>
            <a:r>
              <a:rPr lang="en-US" dirty="0"/>
              <a:t>Proprietary +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31931" y="44761"/>
            <a:ext cx="912357" cy="203673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800" b="0" i="0" spc="0">
                <a:solidFill>
                  <a:srgbClr val="000000"/>
                </a:solidFill>
                <a:latin typeface="Arial Regular"/>
                <a:ea typeface="Arial Regular"/>
                <a:cs typeface="Arial" charset="0"/>
              </a:defRPr>
            </a:lvl1pPr>
          </a:lstStyle>
          <a:p>
            <a:fld id="{3C66F1B3-9B30-EA47-B326-DED37EC44E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45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749" r:id="rId4"/>
    <p:sldLayoutId id="2147483752" r:id="rId5"/>
    <p:sldLayoutId id="2147483755" r:id="rId6"/>
    <p:sldLayoutId id="2147483812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813" r:id="rId22"/>
    <p:sldLayoutId id="2147483771" r:id="rId23"/>
    <p:sldLayoutId id="2147483772" r:id="rId24"/>
    <p:sldLayoutId id="2147483773" r:id="rId25"/>
    <p:sldLayoutId id="2147483774" r:id="rId26"/>
    <p:sldLayoutId id="2147483775" r:id="rId27"/>
    <p:sldLayoutId id="2147483776" r:id="rId28"/>
    <p:sldLayoutId id="2147483777" r:id="rId29"/>
    <p:sldLayoutId id="2147483778" r:id="rId30"/>
    <p:sldLayoutId id="2147483779" r:id="rId31"/>
    <p:sldLayoutId id="2147483780" r:id="rId32"/>
    <p:sldLayoutId id="2147483781" r:id="rId33"/>
    <p:sldLayoutId id="2147483782" r:id="rId34"/>
    <p:sldLayoutId id="2147483783" r:id="rId35"/>
    <p:sldLayoutId id="2147483784" r:id="rId36"/>
    <p:sldLayoutId id="2147483785" r:id="rId37"/>
    <p:sldLayoutId id="2147483786" r:id="rId38"/>
    <p:sldLayoutId id="2147483787" r:id="rId39"/>
    <p:sldLayoutId id="2147483788" r:id="rId40"/>
    <p:sldLayoutId id="2147483789" r:id="rId41"/>
    <p:sldLayoutId id="2147483790" r:id="rId42"/>
    <p:sldLayoutId id="2147483791" r:id="rId43"/>
    <p:sldLayoutId id="2147483792" r:id="rId44"/>
    <p:sldLayoutId id="2147483793" r:id="rId45"/>
    <p:sldLayoutId id="2147483794" r:id="rId46"/>
    <p:sldLayoutId id="2147483795" r:id="rId47"/>
    <p:sldLayoutId id="2147483796" r:id="rId48"/>
    <p:sldLayoutId id="2147483797" r:id="rId49"/>
    <p:sldLayoutId id="2147483798" r:id="rId50"/>
    <p:sldLayoutId id="2147483799" r:id="rId51"/>
    <p:sldLayoutId id="2147483800" r:id="rId52"/>
    <p:sldLayoutId id="2147483801" r:id="rId53"/>
    <p:sldLayoutId id="2147483802" r:id="rId54"/>
    <p:sldLayoutId id="2147483803" r:id="rId55"/>
    <p:sldLayoutId id="2147483804" r:id="rId56"/>
    <p:sldLayoutId id="2147483805" r:id="rId57"/>
    <p:sldLayoutId id="2147483806" r:id="rId58"/>
    <p:sldLayoutId id="2147483807" r:id="rId59"/>
    <p:sldLayoutId id="2147483808" r:id="rId60"/>
    <p:sldLayoutId id="2147483809" r:id="rId61"/>
    <p:sldLayoutId id="2147483810" r:id="rId62"/>
    <p:sldLayoutId id="2147483753" r:id="rId63"/>
    <p:sldLayoutId id="2147483819" r:id="rId64"/>
    <p:sldLayoutId id="2147483748" r:id="rId65"/>
    <p:sldLayoutId id="2147483751" r:id="rId66"/>
    <p:sldLayoutId id="2147483818" r:id="rId67"/>
    <p:sldLayoutId id="2147483821" r:id="rId68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hf hdr="0" dt="0"/>
  <p:txStyles>
    <p:titleStyle>
      <a:lvl1pPr marL="0" algn="l" defTabSz="914400" rtl="0" eaLnBrk="1" latinLnBrk="0" hangingPunct="1">
        <a:lnSpc>
          <a:spcPct val="80000"/>
        </a:lnSpc>
        <a:spcBef>
          <a:spcPct val="0"/>
        </a:spcBef>
        <a:spcAft>
          <a:spcPts val="1200"/>
        </a:spcAft>
        <a:buNone/>
        <a:defRPr sz="4000" b="0" i="0" kern="2000" spc="-150" baseline="0">
          <a:solidFill>
            <a:srgbClr val="000000"/>
          </a:solidFill>
          <a:latin typeface="Arial Regular"/>
          <a:ea typeface="+mj-ea"/>
          <a:cs typeface="+mj-cs"/>
        </a:defRPr>
      </a:lvl1pPr>
    </p:titleStyle>
    <p:bodyStyle>
      <a:lvl1pPr marL="0" indent="-457200" algn="l" defTabSz="914400" rtl="0" eaLnBrk="1" latinLnBrk="0" hangingPunct="1">
        <a:lnSpc>
          <a:spcPct val="80000"/>
        </a:lnSpc>
        <a:spcBef>
          <a:spcPts val="0"/>
        </a:spcBef>
        <a:spcAft>
          <a:spcPts val="1200"/>
        </a:spcAft>
        <a:buFont typeface="Wingdings" pitchFamily="2" charset="2"/>
        <a:buChar char="§"/>
        <a:defRPr lang="en-US" sz="2800" b="0" i="0" kern="1200" spc="-40" baseline="0" dirty="0" smtClean="0">
          <a:solidFill>
            <a:srgbClr val="000000"/>
          </a:solidFill>
          <a:latin typeface="Arial Regular"/>
          <a:ea typeface="+mn-ea"/>
          <a:cs typeface="+mn-cs"/>
        </a:defRPr>
      </a:lvl1pPr>
      <a:lvl2pPr marL="0" indent="-342900" algn="l" defTabSz="914400" rtl="0" eaLnBrk="1" latinLnBrk="0" hangingPunct="1">
        <a:lnSpc>
          <a:spcPct val="80000"/>
        </a:lnSpc>
        <a:spcBef>
          <a:spcPts val="0"/>
        </a:spcBef>
        <a:spcAft>
          <a:spcPts val="1200"/>
        </a:spcAft>
        <a:buFont typeface="Wingdings" pitchFamily="2" charset="2"/>
        <a:buChar char="§"/>
        <a:tabLst/>
        <a:defRPr lang="en-US" sz="2400" b="0" i="0" kern="1200" spc="-40" baseline="0" dirty="0" smtClean="0">
          <a:solidFill>
            <a:srgbClr val="000000"/>
          </a:solidFill>
          <a:latin typeface="Arial Regular"/>
          <a:ea typeface="+mn-ea"/>
          <a:cs typeface="+mn-cs"/>
        </a:defRPr>
      </a:lvl2pPr>
      <a:lvl3pPr marL="0" indent="-342900" algn="l" defTabSz="914400" rtl="0" eaLnBrk="1" latinLnBrk="0" hangingPunct="1">
        <a:lnSpc>
          <a:spcPct val="80000"/>
        </a:lnSpc>
        <a:spcBef>
          <a:spcPts val="0"/>
        </a:spcBef>
        <a:spcAft>
          <a:spcPts val="1200"/>
        </a:spcAft>
        <a:buFont typeface="Wingdings" pitchFamily="2" charset="2"/>
        <a:buChar char="§"/>
        <a:defRPr lang="en-US" sz="2000" b="0" i="0" kern="1200" spc="-40" baseline="0" dirty="0" smtClean="0">
          <a:solidFill>
            <a:srgbClr val="000000"/>
          </a:solidFill>
          <a:latin typeface="Arial Regular"/>
          <a:ea typeface="+mn-ea"/>
          <a:cs typeface="+mn-cs"/>
        </a:defRPr>
      </a:lvl3pPr>
      <a:lvl4pPr marL="0" indent="-285750" algn="l" defTabSz="914400" rtl="0" eaLnBrk="1" latinLnBrk="0" hangingPunct="1">
        <a:lnSpc>
          <a:spcPct val="80000"/>
        </a:lnSpc>
        <a:spcBef>
          <a:spcPts val="0"/>
        </a:spcBef>
        <a:spcAft>
          <a:spcPts val="1200"/>
        </a:spcAft>
        <a:buFont typeface="Wingdings" pitchFamily="2" charset="2"/>
        <a:buChar char="§"/>
        <a:defRPr lang="en-US" sz="1800" b="0" i="0" kern="1200" spc="-40" baseline="0" dirty="0" smtClean="0">
          <a:solidFill>
            <a:srgbClr val="000000"/>
          </a:solidFill>
          <a:latin typeface="Arial Regular"/>
          <a:ea typeface="+mn-ea"/>
          <a:cs typeface="+mn-cs"/>
        </a:defRPr>
      </a:lvl4pPr>
      <a:lvl5pPr marL="0" indent="-285750" algn="l" defTabSz="914400" rtl="0" eaLnBrk="1" latinLnBrk="0" hangingPunct="1">
        <a:lnSpc>
          <a:spcPct val="80000"/>
        </a:lnSpc>
        <a:spcBef>
          <a:spcPts val="0"/>
        </a:spcBef>
        <a:spcAft>
          <a:spcPts val="1200"/>
        </a:spcAft>
        <a:buFont typeface="Wingdings" pitchFamily="2" charset="2"/>
        <a:buChar char="§"/>
        <a:defRPr lang="en-US" sz="1800" b="0" i="0" kern="1200" spc="-40" baseline="0" dirty="0">
          <a:solidFill>
            <a:srgbClr val="000000"/>
          </a:solidFill>
          <a:latin typeface="Arial Regular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961F3-8FAB-9043-8AB4-EA4870DDAA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6600" y="2091779"/>
            <a:ext cx="5638800" cy="6096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Jimmy Budnik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1752E2-4C82-F14C-B0F4-ABC5B82042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6601" y="2701379"/>
            <a:ext cx="5638800" cy="304800"/>
          </a:xfrm>
        </p:spPr>
        <p:txBody>
          <a:bodyPr anchor="t">
            <a:normAutofit/>
          </a:bodyPr>
          <a:lstStyle/>
          <a:p>
            <a:r>
              <a:rPr lang="en-US" sz="1400" dirty="0"/>
              <a:t>VP Customer Care</a:t>
            </a:r>
          </a:p>
        </p:txBody>
      </p:sp>
      <p:pic>
        <p:nvPicPr>
          <p:cNvPr id="12" name="Picture Placeholder 11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56EEA447-FB65-9A4E-8C20-8DEBC4311B8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r="5" b="12404"/>
          <a:stretch/>
        </p:blipFill>
        <p:spPr>
          <a:xfrm>
            <a:off x="3276600" y="3076517"/>
            <a:ext cx="2667000" cy="3200401"/>
          </a:xfrm>
          <a:noFill/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9CA954-26C6-994E-8DE7-DF8FC6C07F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99463" y="4069262"/>
            <a:ext cx="1110625" cy="338554"/>
          </a:xfrm>
        </p:spPr>
        <p:txBody>
          <a:bodyPr wrap="none" anchor="ctr">
            <a:normAutofit/>
          </a:bodyPr>
          <a:lstStyle/>
          <a:p>
            <a:r>
              <a:rPr lang="en-US" dirty="0"/>
              <a:t>Jimmy Budnik</a:t>
            </a:r>
          </a:p>
        </p:txBody>
      </p:sp>
      <p:sp>
        <p:nvSpPr>
          <p:cNvPr id="49" name="Content Placeholder 6">
            <a:extLst>
              <a:ext uri="{FF2B5EF4-FFF2-40B4-BE49-F238E27FC236}">
                <a16:creationId xmlns:a16="http://schemas.microsoft.com/office/drawing/2014/main" id="{4EE8BA13-CC03-4B1D-84D1-4CAA277667B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88526" y="4090132"/>
            <a:ext cx="296814" cy="2968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29612A-2940-3745-A574-08E8E10A48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99463" y="3609917"/>
            <a:ext cx="2063537" cy="338554"/>
          </a:xfrm>
        </p:spPr>
        <p:txBody>
          <a:bodyPr wrap="none" anchor="ctr">
            <a:normAutofit/>
          </a:bodyPr>
          <a:lstStyle/>
          <a:p>
            <a:r>
              <a:rPr lang="en-US" dirty="0"/>
              <a:t>JBudnik@overstock.com</a:t>
            </a:r>
          </a:p>
        </p:txBody>
      </p:sp>
      <p:sp>
        <p:nvSpPr>
          <p:cNvPr id="51" name="Content Placeholder 9">
            <a:extLst>
              <a:ext uri="{FF2B5EF4-FFF2-40B4-BE49-F238E27FC236}">
                <a16:creationId xmlns:a16="http://schemas.microsoft.com/office/drawing/2014/main" id="{3EDF3607-1799-4B02-956F-CEBDA801E89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399908" y="3664931"/>
            <a:ext cx="274051" cy="22852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0418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D86875B-8A83-654F-9E12-50BE338DD48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/>
      </p:sp>
      <p:pic>
        <p:nvPicPr>
          <p:cNvPr id="72" name="Picture Placeholder 71">
            <a:extLst>
              <a:ext uri="{FF2B5EF4-FFF2-40B4-BE49-F238E27FC236}">
                <a16:creationId xmlns:a16="http://schemas.microsoft.com/office/drawing/2014/main" id="{AE59341A-45B6-AE4B-80F0-EF4222DB259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286000" cy="2286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A217286-1BB3-D646-9680-154E11E9B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Customer-centric</a:t>
            </a:r>
            <a:br>
              <a:rPr lang="en-US" dirty="0"/>
            </a:br>
            <a:r>
              <a:rPr lang="en-US" dirty="0"/>
              <a:t>Communication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EFEFB-5F76-1C47-BCDE-A05ECB48D2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932DF-0461-FE43-B8E5-AD282E5411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E4ABC8-4B7D-4341-91AC-2665E63A5E0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When using technology to communicate, especially when automated, we aimed for these three P’s.</a:t>
            </a:r>
          </a:p>
        </p:txBody>
      </p:sp>
      <p:pic>
        <p:nvPicPr>
          <p:cNvPr id="70" name="Picture Placeholder 69">
            <a:extLst>
              <a:ext uri="{FF2B5EF4-FFF2-40B4-BE49-F238E27FC236}">
                <a16:creationId xmlns:a16="http://schemas.microsoft.com/office/drawing/2014/main" id="{31C0A96C-7D64-2740-B774-35BC5020335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C075AF5-88DF-B044-8F8D-C1AAB7F3EE3C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1400" dirty="0"/>
              <a:t>Preventative Communication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8C05F38-6FE3-CB41-8E86-6E0107D02DE0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1400" dirty="0"/>
              <a:t>Use digital touchpoints to communicate realistic expectations.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86CBEEE-9C49-0640-BB17-7968BC9F8DD3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1400" dirty="0"/>
              <a:t>Proactive Communication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BECC86F-42A9-7747-B4DA-971CD21FA81F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1400" dirty="0"/>
              <a:t>Use messaging to inform customers of delays or issues with their orders.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5C50F94-C4F6-7F44-8C10-DE4882798D1C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1400" dirty="0"/>
              <a:t>Personalized Communication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5224D6F-6401-3841-892F-646DD08AB1EB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1400" dirty="0"/>
              <a:t>Connect customer data with their specific order data to offer a meaningful response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8372D72-5799-7D41-A84B-0A831C46251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F5045FB-04F2-BF4E-8900-A03C1825EB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4EDCF5A-2D4D-7E4E-87FC-FFC220F8295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</p:sp>
      <p:pic>
        <p:nvPicPr>
          <p:cNvPr id="82" name="Picture Placeholder 81">
            <a:extLst>
              <a:ext uri="{FF2B5EF4-FFF2-40B4-BE49-F238E27FC236}">
                <a16:creationId xmlns:a16="http://schemas.microsoft.com/office/drawing/2014/main" id="{6DE4AD61-599B-4F47-9183-18164FB44FD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72000"/>
            <a:ext cx="2286000" cy="2286000"/>
          </a:xfrm>
        </p:spPr>
      </p:pic>
    </p:spTree>
    <p:extLst>
      <p:ext uri="{BB962C8B-B14F-4D97-AF65-F5344CB8AC3E}">
        <p14:creationId xmlns:p14="http://schemas.microsoft.com/office/powerpoint/2010/main" val="59585035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FE208335-BEB2-7144-B506-13B1C8F1D22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2304" cy="68580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3B65F1-5AD7-6346-AB27-5730E95BF5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BFAB5-B329-074B-B3B8-3CC4951BEE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32225-A055-3F4D-9C70-31FCBF44B406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/>
              <a:t>Google RBM and ABC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40C94E-8910-3C47-AD66-CB60746DCA90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/>
              <a:t>Incorporate additional personalized, rich content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AA0662C-07B8-134A-9CFF-E4CBAF2EB411}"/>
              </a:ext>
            </a:extLst>
          </p:cNvPr>
          <p:cNvSpPr>
            <a:spLocks noGrp="1"/>
          </p:cNvSpPr>
          <p:nvPr>
            <p:ph sz="quarter" idx="26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/>
              <a:t>Create a channel of preference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2DC6578-BBF1-614F-8704-6ADD440989E1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/>
              <a:t>Wins on cost and delivers customer satisfaction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E65A4A5-B820-2549-B78B-454BB6774961}"/>
              </a:ext>
            </a:extLst>
          </p:cNvPr>
          <p:cNvSpPr>
            <a:spLocks noGrp="1"/>
          </p:cNvSpPr>
          <p:nvPr>
            <p:ph sz="quarter" idx="29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dirty="0"/>
              <a:t>Master managing the conversation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116AEA9-4C12-0940-A607-AA6C6A8BEC53}"/>
              </a:ext>
            </a:extLst>
          </p:cNvPr>
          <p:cNvSpPr>
            <a:spLocks noGrp="1"/>
          </p:cNvSpPr>
          <p:nvPr>
            <p:ph sz="quarter" idx="30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/>
              <a:t>Understand the expectations of the asynchronous customer</a:t>
            </a:r>
          </a:p>
        </p:txBody>
      </p:sp>
      <p:pic>
        <p:nvPicPr>
          <p:cNvPr id="40" name="Picture Placeholder 3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3BE1100-DDFF-7948-B2E1-CDBE62390838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4"/>
          <a:srcRect l="7508" r="7508"/>
          <a:stretch>
            <a:fillRect/>
          </a:stretch>
        </p:blipFill>
        <p:spPr>
          <a:xfrm>
            <a:off x="3520267" y="3730396"/>
            <a:ext cx="730143" cy="730143"/>
          </a:xfr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D42801B-5865-1647-9A02-F73E82ECF7DC}"/>
              </a:ext>
            </a:extLst>
          </p:cNvPr>
          <p:cNvSpPr>
            <a:spLocks noGrp="1"/>
          </p:cNvSpPr>
          <p:nvPr>
            <p:ph sz="quarter" idx="32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/>
              <a:t>Human-bot partnership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F42CE6B-B63B-3046-B8E5-265BEE11833A}"/>
              </a:ext>
            </a:extLst>
          </p:cNvPr>
          <p:cNvSpPr>
            <a:spLocks noGrp="1"/>
          </p:cNvSpPr>
          <p:nvPr>
            <p:ph sz="quarter" idx="33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/>
              <a:t>Play to the strengths of technology and humans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22DD039F-E1F6-E34E-A070-E113490649AD}"/>
              </a:ext>
            </a:extLst>
          </p:cNvPr>
          <p:cNvSpPr txBox="1">
            <a:spLocks/>
          </p:cNvSpPr>
          <p:nvPr/>
        </p:nvSpPr>
        <p:spPr>
          <a:xfrm>
            <a:off x="3018294" y="990600"/>
            <a:ext cx="7116305" cy="1550592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None/>
              <a:defRPr sz="4000" b="0" i="0" kern="2000" spc="-150" baseline="0">
                <a:solidFill>
                  <a:srgbClr val="000000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en-US" dirty="0"/>
              <a:t>Where are we looking to evolve?</a:t>
            </a:r>
          </a:p>
        </p:txBody>
      </p:sp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0D310146-4931-1448-B798-0B795F8EAD92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20267" y="2057400"/>
            <a:ext cx="730143" cy="730143"/>
          </a:xfrm>
        </p:spPr>
      </p:pic>
      <p:pic>
        <p:nvPicPr>
          <p:cNvPr id="34" name="Picture Placeholder 33" descr="Icon&#10;&#10;Description automatically generated">
            <a:extLst>
              <a:ext uri="{FF2B5EF4-FFF2-40B4-BE49-F238E27FC236}">
                <a16:creationId xmlns:a16="http://schemas.microsoft.com/office/drawing/2014/main" id="{5AD9AF50-8B84-5948-9873-BDBE201C5CE5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7"/>
          <a:srcRect l="29" r="29"/>
          <a:stretch>
            <a:fillRect/>
          </a:stretch>
        </p:blipFill>
        <p:spPr>
          <a:xfrm>
            <a:off x="7651857" y="2057400"/>
            <a:ext cx="730143" cy="730143"/>
          </a:xfrm>
        </p:spPr>
      </p:pic>
      <p:pic>
        <p:nvPicPr>
          <p:cNvPr id="38" name="Picture Placeholder 37" descr="Icon&#10;&#10;Description automatically generated">
            <a:extLst>
              <a:ext uri="{FF2B5EF4-FFF2-40B4-BE49-F238E27FC236}">
                <a16:creationId xmlns:a16="http://schemas.microsoft.com/office/drawing/2014/main" id="{4DB58D0F-38C3-9443-985C-DF8C85284464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8"/>
          <a:srcRect l="142" r="142"/>
          <a:stretch>
            <a:fillRect/>
          </a:stretch>
        </p:blipFill>
        <p:spPr>
          <a:xfrm>
            <a:off x="7651857" y="3730396"/>
            <a:ext cx="730143" cy="730143"/>
          </a:xfrm>
        </p:spPr>
      </p:pic>
    </p:spTree>
    <p:extLst>
      <p:ext uri="{BB962C8B-B14F-4D97-AF65-F5344CB8AC3E}">
        <p14:creationId xmlns:p14="http://schemas.microsoft.com/office/powerpoint/2010/main" val="52832781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1C8794F7-8383-3F46-B983-371BC50A7538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B49D6B7-7302-C54B-8B59-075F4A3E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Advice</a:t>
            </a: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0817E184-454F-3542-860A-BBAB9398CCF4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AE2D3377-B325-5E4A-988B-A85BA5EEBCA7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C41E07C-2182-B346-9EBE-30A8F4864433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/>
              <a:t>1.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68FE476-95D8-8B4E-8B86-AB127EB1F55D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Listen to your customer and collect the data.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9660B10-52EA-D244-9C05-1EA0984350FD}"/>
              </a:ext>
            </a:extLst>
          </p:cNvPr>
          <p:cNvSpPr>
            <a:spLocks noGrp="1"/>
          </p:cNvSpPr>
          <p:nvPr>
            <p:ph sz="quarter" idx="34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/>
              <a:t>2.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5E10A9E-111A-5848-91D9-3D9DA50845FF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Test everything on everyone everywhere.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F7856CA-61CD-164B-8DC8-0F59731AC3BF}"/>
              </a:ext>
            </a:extLst>
          </p:cNvPr>
          <p:cNvSpPr>
            <a:spLocks noGrp="1"/>
          </p:cNvSpPr>
          <p:nvPr>
            <p:ph sz="quarter" idx="36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/>
              <a:t>3.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F879AED-0DFB-0543-904C-0FA9617DC9AA}"/>
              </a:ext>
            </a:extLst>
          </p:cNvPr>
          <p:cNvSpPr>
            <a:spLocks noGrp="1"/>
          </p:cNvSpPr>
          <p:nvPr>
            <p:ph sz="quarter" idx="37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People want to interact with businesses as they do people.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50F6A40-5430-734C-818B-CF0940E45386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6D5842A-DD81-F74A-9047-F3C412DD00A3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50588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9B9BB050-D77C-AE49-A8BE-16B01D78CCA3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914744" y="3429000"/>
            <a:ext cx="2277256" cy="3429000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6B6A0B3B-CF3E-5846-9BDE-04DA2125907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F638BA8D-1302-7047-8FD6-E7F9B4C0B7B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5E421EC6-EA07-F74E-AEA6-3D42E265D8E9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7256" y="3429000"/>
            <a:ext cx="2277256" cy="3429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BB9CA8A-98CB-E549-82F4-4EAFAC80A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0E49952-CD7B-A54F-B5F5-CDE0A43CF6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55E6C9-4678-FA46-8CAC-ABDD296809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DD76CA6-A1CB-4A4A-8E37-729B481A2A1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Overstock will continue to engage in a personal and authentic way through technology.</a:t>
            </a:r>
          </a:p>
        </p:txBody>
      </p:sp>
    </p:spTree>
    <p:extLst>
      <p:ext uri="{BB962C8B-B14F-4D97-AF65-F5344CB8AC3E}">
        <p14:creationId xmlns:p14="http://schemas.microsoft.com/office/powerpoint/2010/main" val="271675704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74733-DFA1-514C-B289-81D3D4137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4F4A8B-0F71-E64E-A076-14D9306CF4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Proprietary + Confidential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EC00D5-C75C-B84A-B15C-04E81BB0BF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61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E332133-F45F-A74B-ADAB-BCA4DA58B1C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D0FC92C-9FC8-1544-BA57-A17C89D604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Overstock Customer Care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A75849A-5EDF-EB41-A2D2-E547413ABC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161" y="4007827"/>
            <a:ext cx="4798340" cy="609600"/>
          </a:xfrm>
        </p:spPr>
        <p:txBody>
          <a:bodyPr>
            <a:normAutofit/>
          </a:bodyPr>
          <a:lstStyle/>
          <a:p>
            <a:r>
              <a:rPr lang="en-US" dirty="0"/>
              <a:t>Customer Engagement through Technology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F24C5585-EB74-3649-98AD-D3B376DB704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4830" y="5638800"/>
            <a:ext cx="2916678" cy="1219199"/>
          </a:xfrm>
        </p:spPr>
      </p:pic>
      <p:pic>
        <p:nvPicPr>
          <p:cNvPr id="43" name="Picture Placeholder 42">
            <a:extLst>
              <a:ext uri="{FF2B5EF4-FFF2-40B4-BE49-F238E27FC236}">
                <a16:creationId xmlns:a16="http://schemas.microsoft.com/office/drawing/2014/main" id="{F129D668-969A-3342-9A05-406435EDF7E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8600" y="5638800"/>
            <a:ext cx="2916678" cy="1219199"/>
          </a:xfrm>
        </p:spPr>
      </p:pic>
      <p:pic>
        <p:nvPicPr>
          <p:cNvPr id="41" name="Picture Placeholder 40">
            <a:extLst>
              <a:ext uri="{FF2B5EF4-FFF2-40B4-BE49-F238E27FC236}">
                <a16:creationId xmlns:a16="http://schemas.microsoft.com/office/drawing/2014/main" id="{7AB9D56B-4389-0740-9DCB-70851E5CA35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7661" y="5638800"/>
            <a:ext cx="2916678" cy="1219199"/>
          </a:xfrm>
        </p:spPr>
      </p:pic>
    </p:spTree>
    <p:extLst>
      <p:ext uri="{BB962C8B-B14F-4D97-AF65-F5344CB8AC3E}">
        <p14:creationId xmlns:p14="http://schemas.microsoft.com/office/powerpoint/2010/main" val="29555816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B45B8770-877D-B842-9E2D-3D68135A3F6F}"/>
              </a:ext>
            </a:extLst>
          </p:cNvPr>
          <p:cNvSpPr txBox="1">
            <a:spLocks/>
          </p:cNvSpPr>
          <p:nvPr/>
        </p:nvSpPr>
        <p:spPr>
          <a:xfrm>
            <a:off x="533400" y="3581400"/>
            <a:ext cx="5334000" cy="2514600"/>
          </a:xfrm>
          <a:prstGeom prst="rect">
            <a:avLst/>
          </a:prstGeom>
        </p:spPr>
        <p:txBody>
          <a:bodyPr anchor="t"/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 lang="en-US" sz="2800" b="0" i="0" kern="1200" spc="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845185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tabLst/>
              <a:defRPr lang="en-US" sz="2400" b="0" i="0" kern="1200" spc="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21158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 lang="en-US" sz="2000" b="0" i="0" kern="1200" spc="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52019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 lang="en-US" sz="1800" b="0" i="0" kern="1200" spc="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859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 lang="en-US" sz="1800" b="0" i="0" kern="1200" spc="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spc="-80" dirty="0"/>
              <a:t>Making beautiful &amp; comfortable homes accessible by helping customers easily &amp; confidently find just what they want for less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D32BC4A6-82E6-0E4B-8765-EE25CA05CF92}"/>
              </a:ext>
            </a:extLst>
          </p:cNvPr>
          <p:cNvSpPr txBox="1">
            <a:spLocks/>
          </p:cNvSpPr>
          <p:nvPr/>
        </p:nvSpPr>
        <p:spPr>
          <a:xfrm>
            <a:off x="533400" y="1940442"/>
            <a:ext cx="4419600" cy="1143000"/>
          </a:xfrm>
          <a:prstGeom prst="rect">
            <a:avLst/>
          </a:prstGeom>
        </p:spPr>
        <p:txBody>
          <a:bodyPr anchor="t"/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 lang="en-US" sz="2800" b="0" i="0" kern="1200" spc="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845185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tabLst/>
              <a:defRPr lang="en-US" sz="2400" b="0" i="0" kern="1200" spc="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21158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 lang="en-US" sz="2000" b="0" i="0" kern="1200" spc="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52019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 lang="en-US" sz="1800" b="0" i="0" kern="1200" spc="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859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 lang="en-US" sz="1800" b="0" i="0" kern="1200" spc="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3600" spc="-80" dirty="0"/>
              <a:t>Dream homes for all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0CAE3664-35F0-F641-87EC-E3DBF8BCAA45}"/>
              </a:ext>
            </a:extLst>
          </p:cNvPr>
          <p:cNvSpPr txBox="1">
            <a:spLocks/>
          </p:cNvSpPr>
          <p:nvPr/>
        </p:nvSpPr>
        <p:spPr>
          <a:xfrm>
            <a:off x="533400" y="3225861"/>
            <a:ext cx="1614866" cy="338554"/>
          </a:xfrm>
          <a:prstGeom prst="rect">
            <a:avLst/>
          </a:prstGeom>
        </p:spPr>
        <p:txBody>
          <a:bodyPr wrap="none" anchor="b">
            <a:sp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 lang="en-US" sz="2800" b="0" i="0" kern="1200" spc="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845185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tabLst/>
              <a:defRPr lang="en-US" sz="2400" b="0" i="0" kern="1200" spc="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21158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 lang="en-US" sz="2000" b="0" i="0" kern="1200" spc="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52019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 lang="en-US" sz="1800" b="0" i="0" kern="1200" spc="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859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 lang="en-US" sz="1800" b="0" i="0" kern="1200" spc="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00" spc="-80" dirty="0">
                <a:solidFill>
                  <a:schemeClr val="tx2"/>
                </a:solidFill>
                <a:latin typeface="Arial Bold"/>
                <a:ea typeface="Arial Black" charset="0"/>
                <a:cs typeface="Arial Black" charset="0"/>
              </a:rPr>
              <a:t>Brand Positioning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76ACAFDC-69E2-8045-847C-1609FF82A789}"/>
              </a:ext>
            </a:extLst>
          </p:cNvPr>
          <p:cNvSpPr txBox="1">
            <a:spLocks/>
          </p:cNvSpPr>
          <p:nvPr/>
        </p:nvSpPr>
        <p:spPr>
          <a:xfrm>
            <a:off x="533400" y="1625661"/>
            <a:ext cx="1218410" cy="338554"/>
          </a:xfrm>
          <a:prstGeom prst="rect">
            <a:avLst/>
          </a:prstGeom>
        </p:spPr>
        <p:txBody>
          <a:bodyPr wrap="none" anchor="b">
            <a:sp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 lang="en-US" sz="2800" b="0" i="0" kern="1200" spc="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845185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tabLst/>
              <a:defRPr lang="en-US" sz="2400" b="0" i="0" kern="1200" spc="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21158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 lang="en-US" sz="2000" b="0" i="0" kern="1200" spc="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52019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 lang="en-US" sz="1800" b="0" i="0" kern="1200" spc="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859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 lang="en-US" sz="1800" b="0" i="0" kern="1200" spc="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00" spc="-80" dirty="0">
                <a:solidFill>
                  <a:schemeClr val="tx2"/>
                </a:solidFill>
                <a:latin typeface="Arial Bold"/>
                <a:ea typeface="Arial Black" charset="0"/>
                <a:cs typeface="Arial Black" charset="0"/>
              </a:rPr>
              <a:t>Brand Vision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69AE41-2ADF-F54E-8EF6-D8B8D56F68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E45530-3FCE-C544-90F9-44E2E3ACAB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8D1F4705-2054-0749-9086-9C7A48F843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92952" y="0"/>
            <a:ext cx="6099048" cy="6858000"/>
          </a:xfrm>
        </p:spPr>
      </p:pic>
    </p:spTree>
    <p:extLst>
      <p:ext uri="{BB962C8B-B14F-4D97-AF65-F5344CB8AC3E}">
        <p14:creationId xmlns:p14="http://schemas.microsoft.com/office/powerpoint/2010/main" val="93220950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61C292F-092A-EE4C-8614-379B047C10A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1F049EB-C754-D84F-A56B-40ED4BE2E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34B34A-1B60-114E-B445-8738F5DFCAD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indent="0" algn="ctr">
              <a:buNone/>
            </a:pPr>
            <a:r>
              <a:rPr lang="en-US" dirty="0"/>
              <a:t>2020 Transformation</a:t>
            </a:r>
          </a:p>
          <a:p>
            <a:pPr indent="0" algn="ctr">
              <a:buNone/>
            </a:pPr>
            <a:r>
              <a:rPr lang="en-US" dirty="0"/>
              <a:t>Technology Philosophy</a:t>
            </a:r>
          </a:p>
          <a:p>
            <a:pPr indent="0" algn="ctr">
              <a:buNone/>
            </a:pPr>
            <a:r>
              <a:rPr lang="en-US" dirty="0"/>
              <a:t>Evolving Tech Platform</a:t>
            </a:r>
          </a:p>
          <a:p>
            <a:pPr indent="0" algn="ctr">
              <a:buNone/>
            </a:pPr>
            <a:r>
              <a:rPr lang="en-US" dirty="0"/>
              <a:t>Success of Messaging</a:t>
            </a:r>
          </a:p>
          <a:p>
            <a:pPr indent="0" algn="ctr">
              <a:buNone/>
            </a:pPr>
            <a:r>
              <a:rPr lang="en-US" dirty="0"/>
              <a:t>Continuing the Journey</a:t>
            </a:r>
          </a:p>
        </p:txBody>
      </p:sp>
    </p:spTree>
    <p:extLst>
      <p:ext uri="{BB962C8B-B14F-4D97-AF65-F5344CB8AC3E}">
        <p14:creationId xmlns:p14="http://schemas.microsoft.com/office/powerpoint/2010/main" val="252667029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694C531-40DC-5B44-991B-B30A1323133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6092952" y="0"/>
            <a:ext cx="6099048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626CA7A-A494-FD4D-9F65-00D38DC13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 Transformation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69AE41-2ADF-F54E-8EF6-D8B8D56F68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E45530-3FCE-C544-90F9-44E2E3ACAB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9CE786-4333-A044-A672-28F4BC87B21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285750" indent="-285750"/>
            <a:r>
              <a:rPr lang="en-US" dirty="0"/>
              <a:t>Moved to work from home globally</a:t>
            </a:r>
          </a:p>
          <a:p>
            <a:pPr marL="285750" indent="-285750"/>
            <a:r>
              <a:rPr lang="en-US" dirty="0"/>
              <a:t>American’s sheltered in their homes</a:t>
            </a:r>
          </a:p>
          <a:p>
            <a:pPr marL="285750" indent="-285750"/>
            <a:r>
              <a:rPr lang="en-US" dirty="0"/>
              <a:t>Overstock experienced tremendous growth</a:t>
            </a:r>
          </a:p>
          <a:p>
            <a:pPr marL="285750" indent="-285750"/>
            <a:r>
              <a:rPr lang="en-US" dirty="0"/>
              <a:t>Invested and focused on technology to adapt</a:t>
            </a:r>
          </a:p>
        </p:txBody>
      </p:sp>
    </p:spTree>
    <p:extLst>
      <p:ext uri="{BB962C8B-B14F-4D97-AF65-F5344CB8AC3E}">
        <p14:creationId xmlns:p14="http://schemas.microsoft.com/office/powerpoint/2010/main" val="150677672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CE90CA-8449-3C48-9C9E-1D4323CBAD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81672F-2A58-C74C-A309-1E2993213A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3BF2D7-66A7-B945-A025-39D6C4F7A2C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dirty="0"/>
              <a:t>We use technology to make the lives of our customers easier.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81AF0C8-AA52-444E-AF82-2F1F11C5C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26D20D-E68B-B049-99C7-538DEA118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2F8EFB2-440C-B44C-9FF9-2F478D632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23E90D2-B6D6-124A-801A-AF99907B3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7A2B02D-DD32-0042-9045-B38F01212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10" name="Picture 9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DD33B68D-B877-FF4C-A84E-D8895FFC0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609600"/>
            <a:ext cx="2667000" cy="5283200"/>
          </a:xfrm>
          <a:prstGeom prst="rect">
            <a:avLst/>
          </a:prstGeom>
        </p:spPr>
      </p:pic>
      <p:pic>
        <p:nvPicPr>
          <p:cNvPr id="17" name="Picture Placeholder 16" descr="A picture containing indoor, sitting, table, small&#10;&#10;Description automatically generated">
            <a:extLst>
              <a:ext uri="{FF2B5EF4-FFF2-40B4-BE49-F238E27FC236}">
                <a16:creationId xmlns:a16="http://schemas.microsoft.com/office/drawing/2014/main" id="{4E58B30C-A219-E24D-BB93-F63309AB18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/>
          <a:srcRect l="2675" t="321" r="21977" b="-321"/>
          <a:stretch/>
        </p:blipFill>
        <p:spPr>
          <a:xfrm>
            <a:off x="6248400" y="0"/>
            <a:ext cx="6099048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4684D6D-F93A-4D46-9B3D-05C983E89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41" y="990600"/>
            <a:ext cx="6934200" cy="1600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Customer Care</a:t>
            </a:r>
            <a:br>
              <a:rPr lang="en-US" dirty="0"/>
            </a:br>
            <a:r>
              <a:rPr lang="en-US" dirty="0"/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102313662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C41A2F61-1013-1846-A068-1D28DBF7E16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" cy="68580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1C49AC-2B34-5B41-8F0E-0911E456E3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EE143-0716-7247-A19E-7DC2D55AA3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Content Placeholder 6" descr="Icon&#10;&#10;Description automatically generated">
            <a:extLst>
              <a:ext uri="{FF2B5EF4-FFF2-40B4-BE49-F238E27FC236}">
                <a16:creationId xmlns:a16="http://schemas.microsoft.com/office/drawing/2014/main" id="{98F60DBB-9987-464A-9E6B-BE87B2E4625E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4"/>
          <a:stretch>
            <a:fillRect/>
          </a:stretch>
        </p:blipFill>
        <p:spPr>
          <a:xfrm>
            <a:off x="3434789" y="1551483"/>
            <a:ext cx="5322421" cy="1400637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5547A6D-B71C-284D-A5AD-FD5325DF3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Traditional Platform</a:t>
            </a:r>
          </a:p>
        </p:txBody>
      </p:sp>
    </p:spTree>
    <p:extLst>
      <p:ext uri="{BB962C8B-B14F-4D97-AF65-F5344CB8AC3E}">
        <p14:creationId xmlns:p14="http://schemas.microsoft.com/office/powerpoint/2010/main" val="362219840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C41A2F61-1013-1846-A068-1D28DBF7E16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" cy="68580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1C49AC-2B34-5B41-8F0E-0911E456E3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EE143-0716-7247-A19E-7DC2D55AA3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5547A6D-B71C-284D-A5AD-FD5325DF3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Evolving Tech Platform</a:t>
            </a:r>
          </a:p>
        </p:txBody>
      </p:sp>
      <p:pic>
        <p:nvPicPr>
          <p:cNvPr id="35" name="Picture 34" descr="Timeline&#10;&#10;Description automatically generated">
            <a:extLst>
              <a:ext uri="{FF2B5EF4-FFF2-40B4-BE49-F238E27FC236}">
                <a16:creationId xmlns:a16="http://schemas.microsoft.com/office/drawing/2014/main" id="{26D9DB79-E4E1-3E49-AD5E-96435A843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301" y="1571163"/>
            <a:ext cx="7223729" cy="415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2343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C8015EF-F0BC-AF46-B4B4-6E83F16D038A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en-US" dirty="0"/>
              <a:t>Proprietary +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CB6900-8ED6-0C4F-9AB7-68329AC0CFF7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3C66F1B3-9B30-EA47-B326-DED37EC44E8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D7B13C-268C-AC47-89F1-42260F3CA9C2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1800" dirty="0"/>
              <a:t>1.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525B36-8B76-5644-ACE7-7EAEE4061A73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1800" dirty="0"/>
              <a:t>Order status messages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7A0326-2D26-5A48-9127-F99199285722}"/>
              </a:ext>
            </a:extLst>
          </p:cNvPr>
          <p:cNvSpPr>
            <a:spLocks noGrp="1"/>
          </p:cNvSpPr>
          <p:nvPr>
            <p:ph sz="quarter" idx="40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1800" dirty="0"/>
              <a:t>2.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EF638AE-A43E-2649-9016-E9039550C0B5}"/>
              </a:ext>
            </a:extLst>
          </p:cNvPr>
          <p:cNvSpPr>
            <a:spLocks noGrp="1"/>
          </p:cNvSpPr>
          <p:nvPr>
            <p:ph sz="quarter" idx="4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1800" dirty="0"/>
              <a:t>Mobile customer contact channel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91EA21A-B726-8F42-987C-50169472965D}"/>
              </a:ext>
            </a:extLst>
          </p:cNvPr>
          <p:cNvSpPr>
            <a:spLocks noGrp="1"/>
          </p:cNvSpPr>
          <p:nvPr>
            <p:ph sz="quarter" idx="43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1800" dirty="0"/>
              <a:t>3.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823568D-1F1F-5245-85B0-86D4F5F85EC3}"/>
              </a:ext>
            </a:extLst>
          </p:cNvPr>
          <p:cNvSpPr>
            <a:spLocks noGrp="1"/>
          </p:cNvSpPr>
          <p:nvPr>
            <p:ph sz="quarter" idx="44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1800" dirty="0"/>
              <a:t>Customer content sharing tool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7C9F536-CADF-5F4C-89EF-57CF4D3DEA9B}"/>
              </a:ext>
            </a:extLst>
          </p:cNvPr>
          <p:cNvSpPr>
            <a:spLocks noGrp="1"/>
          </p:cNvSpPr>
          <p:nvPr>
            <p:ph sz="quarter" idx="45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1800" dirty="0"/>
              <a:t>4.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136B65C-ED0A-804A-BEBC-362208C9A684}"/>
              </a:ext>
            </a:extLst>
          </p:cNvPr>
          <p:cNvSpPr>
            <a:spLocks noGrp="1"/>
          </p:cNvSpPr>
          <p:nvPr>
            <p:ph sz="quarter" idx="46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1800" dirty="0"/>
              <a:t>Proactive mass communication</a:t>
            </a:r>
          </a:p>
        </p:txBody>
      </p:sp>
      <p:pic>
        <p:nvPicPr>
          <p:cNvPr id="18" name="Picture Placeholder 17" descr="Graphical user interface&#10;&#10;Description automatically generated">
            <a:extLst>
              <a:ext uri="{FF2B5EF4-FFF2-40B4-BE49-F238E27FC236}">
                <a16:creationId xmlns:a16="http://schemas.microsoft.com/office/drawing/2014/main" id="{92115202-FC9C-6742-BD20-A8E8F14865BA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>
          <a:blip r:embed="rId3"/>
          <a:srcRect t="8360" b="8360"/>
          <a:stretch>
            <a:fillRect/>
          </a:stretch>
        </p:blipFill>
        <p:spPr/>
      </p:pic>
      <p:sp>
        <p:nvSpPr>
          <p:cNvPr id="19" name="Title 2">
            <a:extLst>
              <a:ext uri="{FF2B5EF4-FFF2-40B4-BE49-F238E27FC236}">
                <a16:creationId xmlns:a16="http://schemas.microsoft.com/office/drawing/2014/main" id="{182A903F-14CF-8346-B75F-3BF84461783A}"/>
              </a:ext>
            </a:extLst>
          </p:cNvPr>
          <p:cNvSpPr txBox="1">
            <a:spLocks/>
          </p:cNvSpPr>
          <p:nvPr/>
        </p:nvSpPr>
        <p:spPr>
          <a:xfrm>
            <a:off x="1087120" y="546729"/>
            <a:ext cx="5029200" cy="939800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None/>
              <a:defRPr sz="4000" b="0" i="0" kern="2000" spc="-150" baseline="0">
                <a:solidFill>
                  <a:srgbClr val="000000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en-US" dirty="0"/>
              <a:t>Success of </a:t>
            </a:r>
          </a:p>
          <a:p>
            <a:r>
              <a:rPr lang="en-US" dirty="0"/>
              <a:t>Messaging</a:t>
            </a:r>
          </a:p>
        </p:txBody>
      </p:sp>
    </p:spTree>
    <p:extLst>
      <p:ext uri="{BB962C8B-B14F-4D97-AF65-F5344CB8AC3E}">
        <p14:creationId xmlns:p14="http://schemas.microsoft.com/office/powerpoint/2010/main" val="369083824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00">
  <a:themeElements>
    <a:clrScheme name="OSTK 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FF1F2B"/>
      </a:accent2>
      <a:accent3>
        <a:srgbClr val="999999"/>
      </a:accent3>
      <a:accent4>
        <a:srgbClr val="545454"/>
      </a:accent4>
      <a:accent5>
        <a:srgbClr val="CCCCCC"/>
      </a:accent5>
      <a:accent6>
        <a:srgbClr val="0088EE"/>
      </a:accent6>
      <a:hlink>
        <a:srgbClr val="7F7E7C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.V10" id="{3FF2AA56-9DDA-1547-B8C2-04FDE4029A79}" vid="{E93104D0-46CD-394B-97DA-973FE4FE1E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6953CE2595BB4496C330767E8B8201" ma:contentTypeVersion="13" ma:contentTypeDescription="Create a new document." ma:contentTypeScope="" ma:versionID="16507514f1781f1a55c89a49954ba33f">
  <xsd:schema xmlns:xsd="http://www.w3.org/2001/XMLSchema" xmlns:xs="http://www.w3.org/2001/XMLSchema" xmlns:p="http://schemas.microsoft.com/office/2006/metadata/properties" xmlns:ns3="4f73baa8-a88b-44c0-bc18-7da650935511" xmlns:ns4="057b5203-0793-4360-9ffd-27e6e58aa4ec" targetNamespace="http://schemas.microsoft.com/office/2006/metadata/properties" ma:root="true" ma:fieldsID="5e4cfa3398eae30a55fd2dc441ccba8e" ns3:_="" ns4:_="">
    <xsd:import namespace="4f73baa8-a88b-44c0-bc18-7da650935511"/>
    <xsd:import namespace="057b5203-0793-4360-9ffd-27e6e58aa4e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73baa8-a88b-44c0-bc18-7da6509355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7b5203-0793-4360-9ffd-27e6e58aa4e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770B51-2796-4B97-9F68-C0FCA895DF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64FD51-7002-44DE-8ACA-D48E49076578}">
  <ds:schemaRefs>
    <ds:schemaRef ds:uri="http://schemas.microsoft.com/office/infopath/2007/PartnerControls"/>
    <ds:schemaRef ds:uri="057b5203-0793-4360-9ffd-27e6e58aa4ec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4f73baa8-a88b-44c0-bc18-7da65093551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C564123-F5B4-4CB2-B8D7-05BA404FE9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73baa8-a88b-44c0-bc18-7da650935511"/>
    <ds:schemaRef ds:uri="057b5203-0793-4360-9ffd-27e6e58aa4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347</Words>
  <Application>Microsoft Office PowerPoint</Application>
  <PresentationFormat>Widescreen</PresentationFormat>
  <Paragraphs>97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 Bold</vt:lpstr>
      <vt:lpstr>Arial Regular</vt:lpstr>
      <vt:lpstr>Calibri</vt:lpstr>
      <vt:lpstr>Wingdings</vt:lpstr>
      <vt:lpstr>00</vt:lpstr>
      <vt:lpstr>Jimmy Budnik</vt:lpstr>
      <vt:lpstr>Overstock Customer Care</vt:lpstr>
      <vt:lpstr>PowerPoint Presentation</vt:lpstr>
      <vt:lpstr>Agenda</vt:lpstr>
      <vt:lpstr>2020 Transformation</vt:lpstr>
      <vt:lpstr>Customer Care Technology</vt:lpstr>
      <vt:lpstr>Our Traditional Platform</vt:lpstr>
      <vt:lpstr>Our Evolving Tech Platform</vt:lpstr>
      <vt:lpstr>PowerPoint Presentation</vt:lpstr>
      <vt:lpstr>Customer-centric Communication</vt:lpstr>
      <vt:lpstr>PowerPoint Presentation</vt:lpstr>
      <vt:lpstr>Innovation Advice</vt:lpstr>
      <vt:lpstr>The Future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Overstock Customer Care</dc:title>
  <dc:creator>Jimmy Budnik</dc:creator>
  <cp:lastModifiedBy>Shan Mangum</cp:lastModifiedBy>
  <cp:revision>16</cp:revision>
  <dcterms:created xsi:type="dcterms:W3CDTF">2020-09-30T21:49:26Z</dcterms:created>
  <dcterms:modified xsi:type="dcterms:W3CDTF">2020-10-02T20:39:38Z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0x0101002C6953CE2595BB4496C330767E8B8201</vt:lpwstr>
  </property>
</Properties>
</file>